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"/>
  </p:notesMasterIdLst>
  <p:sldIdLst>
    <p:sldId id="317" r:id="rId3"/>
    <p:sldId id="288" r:id="rId4"/>
    <p:sldId id="318" r:id="rId6"/>
    <p:sldId id="320" r:id="rId7"/>
    <p:sldId id="321" r:id="rId8"/>
    <p:sldId id="322" r:id="rId9"/>
    <p:sldId id="323" r:id="rId10"/>
    <p:sldId id="324" r:id="rId11"/>
    <p:sldId id="325" r:id="rId12"/>
    <p:sldId id="334" r:id="rId13"/>
    <p:sldId id="335" r:id="rId14"/>
    <p:sldId id="326" r:id="rId15"/>
    <p:sldId id="332" r:id="rId16"/>
    <p:sldId id="333" r:id="rId17"/>
    <p:sldId id="331" r:id="rId18"/>
    <p:sldId id="336" r:id="rId19"/>
    <p:sldId id="327" r:id="rId20"/>
    <p:sldId id="32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222"/>
    <a:srgbClr val="16575D"/>
    <a:srgbClr val="D9D9D9"/>
    <a:srgbClr val="02989E"/>
    <a:srgbClr val="00C4BB"/>
    <a:srgbClr val="DCDC14"/>
    <a:srgbClr val="165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39"/>
    <p:restoredTop sz="94728"/>
  </p:normalViewPr>
  <p:slideViewPr>
    <p:cSldViewPr snapToGrid="0">
      <p:cViewPr varScale="1">
        <p:scale>
          <a:sx n="97" d="100"/>
          <a:sy n="97" d="100"/>
        </p:scale>
        <p:origin x="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2400" b="0" i="0" u="none" strike="noStrike" kern="1200" baseline="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pPr>
            <a:r>
              <a:rPr lang="ru-RU" sz="2400" b="0" i="0" u="none" strike="noStrike" dirty="0">
                <a:solidFill>
                  <a:schemeClr val="tx1"/>
                </a:solidFill>
                <a:latin typeface="Helvetica"/>
              </a:rPr>
              <a:t>Название графика (20</a:t>
            </a:r>
            <a:r>
              <a:rPr lang="en-GB" sz="2400" b="0" i="0" u="none" strike="noStrike" dirty="0" err="1">
                <a:solidFill>
                  <a:schemeClr val="tx1"/>
                </a:solidFill>
                <a:latin typeface="Helvetica"/>
              </a:rPr>
              <a:t>pt</a:t>
            </a:r>
            <a:r>
              <a:rPr lang="en-GB" sz="2400" b="0" i="0" u="none" strike="noStrike" dirty="0">
                <a:solidFill>
                  <a:schemeClr val="tx1"/>
                </a:solidFill>
                <a:latin typeface="Helvetica"/>
              </a:rPr>
              <a:t>)</a:t>
            </a:r>
            <a:endParaRPr lang="en-GB" sz="2400" b="0" i="0" u="none" strike="noStrike" dirty="0">
              <a:solidFill>
                <a:schemeClr val="tx1"/>
              </a:solidFill>
              <a:latin typeface="Helvetica"/>
            </a:endParaRPr>
          </a:p>
        </c:rich>
      </c:tx>
      <c:layout>
        <c:manualLayout>
          <c:xMode val="edge"/>
          <c:yMode val="edge"/>
          <c:x val="0.308691"/>
          <c:y val="0"/>
          <c:w val="0.382618"/>
          <c:h val="0.0998653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0521308"/>
          <c:y val="0.0998653"/>
          <c:w val="0.942869"/>
          <c:h val="0.723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02989E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Category 5</c:v>
                </c:pt>
                <c:pt idx="1">
                  <c:v>Category 4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4.5</c:v>
                </c:pt>
                <c:pt idx="1">
                  <c:v>4.5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rgbClr val="16575E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Category 5</c:v>
                </c:pt>
                <c:pt idx="1">
                  <c:v>Category 4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rgbClr val="BFBFBF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Category 5</c:v>
                </c:pt>
                <c:pt idx="1">
                  <c:v>Category 4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4.5</c:v>
                </c:pt>
                <c:pt idx="1">
                  <c:v>4.5</c:v>
                </c:pt>
                <c:pt idx="2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2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 cmpd="sng" algn="ctr">
            <a:noFill/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ru-RU" sz="2000" b="0" i="0" u="none" strike="noStrike" kern="1200" baseline="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pPr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 cmpd="sng" algn="ctr">
            <a:noFill/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ru-RU" sz="2400" b="0" i="0" u="none" strike="noStrike" kern="1200" baseline="0">
                <a:solidFill>
                  <a:schemeClr val="tx1"/>
                </a:solidFill>
                <a:latin typeface="Helvetica"/>
                <a:ea typeface="+mn-ea"/>
                <a:cs typeface="+mn-cs"/>
              </a:defRPr>
            </a:pPr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260763"/>
          <c:y val="0.939803"/>
          <c:w val="0.530197"/>
          <c:h val="0.060196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2400" b="0" i="0" u="none" strike="noStrike" kern="1200" baseline="0">
              <a:solidFill>
                <a:srgbClr val="595959"/>
              </a:solidFill>
              <a:latin typeface="HSE Sans Regular"/>
              <a:ea typeface="+mn-ea"/>
              <a:cs typeface="+mn-cs"/>
            </a:defRPr>
          </a:pPr>
        </a:p>
      </c:txPr>
    </c:legend>
    <c:plotVisOnly val="1"/>
    <c:dispBlanksAs val="gap"/>
    <c:showDLblsOverMax val="1"/>
    <c:extLst>
      <c:ext uri="{0b15fc19-7d7d-44ad-8c2d-2c3a37ce22c3}">
        <chartProps xmlns="https://web.wps.cn/et/2018/main" chartId="{c5897592-ce2d-477d-a030-de6fec0b3012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ru-RU" sz="1600" dirty="0">
                <a:latin typeface="Helvetica" pitchFamily="2" charset="0"/>
              </a:rPr>
              <a:t>Название графика (16</a:t>
            </a:r>
            <a:r>
              <a:rPr lang="en-GB" sz="1600" dirty="0" err="1">
                <a:latin typeface="Helvetica" pitchFamily="2" charset="0"/>
              </a:rPr>
              <a:t>pt</a:t>
            </a:r>
            <a:r>
              <a:rPr lang="en-GB" sz="1600" dirty="0">
                <a:latin typeface="Helvetica" pitchFamily="2" charset="0"/>
              </a:rPr>
              <a:t>)</a:t>
            </a:r>
            <a:endParaRPr lang="en-GB" sz="1600" dirty="0">
              <a:latin typeface="Helvetica" pitchFamily="2" charset="0"/>
            </a:endParaRPr>
          </a:p>
        </c:rich>
      </c:tx>
      <c:layout>
        <c:manualLayout>
          <c:xMode val="edge"/>
          <c:yMode val="edge"/>
          <c:x val="0.315087"/>
          <c:y val="0"/>
          <c:w val="0.369826"/>
          <c:h val="0.10187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32827"/>
          <c:y val="0.10187"/>
          <c:w val="0.860135"/>
          <c:h val="0.7225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16575D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Category 5</c:v>
                </c:pt>
                <c:pt idx="1">
                  <c:v>Category 4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4.5</c:v>
                </c:pt>
                <c:pt idx="1">
                  <c:v>4.5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rgbClr val="00C4BB"/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Category 5</c:v>
                </c:pt>
                <c:pt idx="1">
                  <c:v>Category 4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Category 5</c:v>
                </c:pt>
                <c:pt idx="1">
                  <c:v>Category 4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4.5</c:v>
                </c:pt>
                <c:pt idx="1">
                  <c:v>4.5</c:v>
                </c:pt>
                <c:pt idx="2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2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 cmpd="sng" algn="ctr">
            <a:noFill/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ru-RU" sz="1400" b="0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 cmpd="sng" algn="ctr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high"/>
        <c:spPr>
          <a:ln w="12700" cap="flat" cmpd="sng" algn="ctr">
            <a:noFill/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ru-RU"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297595"/>
          <c:y val="0.943407"/>
          <c:w val="0.512471"/>
          <c:h val="0.056593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400" b="0" i="0" u="none" strike="noStrike" kern="120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</a:p>
      </c:txPr>
    </c:legend>
    <c:plotVisOnly val="1"/>
    <c:dispBlanksAs val="gap"/>
    <c:showDLblsOverMax val="1"/>
    <c:extLst>
      <c:ext uri="{0b15fc19-7d7d-44ad-8c2d-2c3a37ce22c3}">
        <chartProps xmlns="https://web.wps.cn/et/2018/main" chartId="{61c84988-a22a-48ce-88c5-f31eab712cda}"/>
      </c:ext>
    </c:extLst>
  </c:chart>
  <c:spPr>
    <a:noFill/>
    <a:ln>
      <a:noFill/>
    </a:ln>
    <a:effectLst/>
  </c:spPr>
  <c:txPr>
    <a:bodyPr/>
    <a:lstStyle/>
    <a:p>
      <a:pPr>
        <a:defRPr lang="ru-RU" sz="1400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ru-RU" sz="1600"/>
              <a:t>Название графика (16</a:t>
            </a:r>
            <a:r>
              <a:rPr lang="en-GB" sz="1600"/>
              <a:t>pt)</a:t>
            </a:r>
            <a:endParaRPr lang="en-GB" sz="1600"/>
          </a:p>
        </c:rich>
      </c:tx>
      <c:layout>
        <c:manualLayout>
          <c:xMode val="edge"/>
          <c:yMode val="edge"/>
          <c:x val="0.166309"/>
          <c:y val="0"/>
          <c:w val="0.667382"/>
          <c:h val="0.0746413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005"/>
          <c:y val="0.0746413"/>
          <c:w val="0.99"/>
          <c:h val="0.83075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02D69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bubble3D val="0"/>
            <c:spPr>
              <a:solidFill>
                <a:srgbClr val="16575D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bubble3D val="0"/>
            <c:spPr>
              <a:solidFill>
                <a:srgbClr val="00C4BB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solidFill>
                <a:srgbClr val="02989E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layout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ru-RU" sz="1600" b="0" i="0" u="none" strike="noStrike" kern="1200" baseline="0">
                      <a:solidFill>
                        <a:schemeClr val="bg1"/>
                      </a:solidFill>
                      <a:latin typeface="Helvetica" pitchFamily="2" charset="0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ru-RU" sz="1600" b="0" i="0" u="none" strike="noStrike" kern="1200" baseline="0">
                      <a:solidFill>
                        <a:schemeClr val="bg1"/>
                      </a:solidFill>
                      <a:latin typeface="Helvetica" pitchFamily="2" charset="0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ru-RU" sz="1600" b="0" i="0" u="none" strike="noStrike" kern="1200" baseline="0">
                      <a:solidFill>
                        <a:schemeClr val="bg1"/>
                      </a:solidFill>
                      <a:latin typeface="Helvetica" pitchFamily="2" charset="0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6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6350" cap="flat" cmpd="sng" algn="ctr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0398689"/>
          <c:y val="0.944208"/>
          <c:w val="0.920262"/>
          <c:h val="0.05579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00" b="0" i="0" u="none" strike="noStrike" kern="120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</a:p>
      </c:txPr>
    </c:legend>
    <c:plotVisOnly val="1"/>
    <c:dispBlanksAs val="gap"/>
    <c:showDLblsOverMax val="1"/>
    <c:extLst>
      <c:ext uri="{0b15fc19-7d7d-44ad-8c2d-2c3a37ce22c3}">
        <chartProps xmlns="https://web.wps.cn/et/2018/main" chartId="{85da848a-1dd3-4800-a894-2199573aacf3}"/>
      </c:ext>
    </c:extLst>
  </c:chart>
  <c:spPr>
    <a:noFill/>
    <a:ln>
      <a:noFill/>
    </a:ln>
    <a:effectLst/>
  </c:spPr>
  <c:txPr>
    <a:bodyPr/>
    <a:lstStyle/>
    <a:p>
      <a:pPr>
        <a:defRPr lang="ru-RU">
          <a:solidFill>
            <a:schemeClr val="tx1"/>
          </a:solidFill>
          <a:latin typeface="Helvetica" pitchFamily="2" charset="0"/>
        </a:defRPr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54E25-90D2-0A4D-BA9B-4823A06E21C2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8F780-D663-2342-94B6-E56DA56630F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0" Type="http://schemas.openxmlformats.org/officeDocument/2006/relationships/image" Target="../media/image29.png"/><Relationship Id="rId3" Type="http://schemas.openxmlformats.org/officeDocument/2006/relationships/image" Target="../media/image2.png"/><Relationship Id="rId29" Type="http://schemas.openxmlformats.org/officeDocument/2006/relationships/image" Target="../media/image28.png"/><Relationship Id="rId28" Type="http://schemas.openxmlformats.org/officeDocument/2006/relationships/image" Target="../media/image27.png"/><Relationship Id="rId27" Type="http://schemas.openxmlformats.org/officeDocument/2006/relationships/image" Target="../media/image26.png"/><Relationship Id="rId26" Type="http://schemas.openxmlformats.org/officeDocument/2006/relationships/image" Target="../media/image25.png"/><Relationship Id="rId25" Type="http://schemas.openxmlformats.org/officeDocument/2006/relationships/image" Target="../media/image24.png"/><Relationship Id="rId24" Type="http://schemas.openxmlformats.org/officeDocument/2006/relationships/image" Target="../media/image23.png"/><Relationship Id="rId23" Type="http://schemas.openxmlformats.org/officeDocument/2006/relationships/image" Target="../media/image22.png"/><Relationship Id="rId22" Type="http://schemas.openxmlformats.org/officeDocument/2006/relationships/image" Target="../media/image21.png"/><Relationship Id="rId21" Type="http://schemas.openxmlformats.org/officeDocument/2006/relationships/image" Target="../media/image20.png"/><Relationship Id="rId20" Type="http://schemas.openxmlformats.org/officeDocument/2006/relationships/image" Target="../media/image19.png"/><Relationship Id="rId2" Type="http://schemas.openxmlformats.org/officeDocument/2006/relationships/image" Target="../media/image1.png"/><Relationship Id="rId19" Type="http://schemas.openxmlformats.org/officeDocument/2006/relationships/image" Target="../media/image18.png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BF9A-8C3A-D840-BC15-017EA768CAFC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5778-F1CD-B644-8669-03373FAFA8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BF9A-8C3A-D840-BC15-017EA768CAFC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5778-F1CD-B644-8669-03373FAFA8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BF9A-8C3A-D840-BC15-017EA768CAFC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5778-F1CD-B644-8669-03373FAFA8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723884" y="5951220"/>
            <a:ext cx="3004066" cy="418852"/>
            <a:chOff x="1206379" y="9918700"/>
            <a:chExt cx="5006385" cy="698086"/>
          </a:xfrm>
        </p:grpSpPr>
        <p:sp>
          <p:nvSpPr>
            <p:cNvPr id="8" name="Shape 2"/>
            <p:cNvSpPr/>
            <p:nvPr/>
          </p:nvSpPr>
          <p:spPr>
            <a:xfrm>
              <a:off x="1206379" y="9918700"/>
              <a:ext cx="4927107" cy="698086"/>
            </a:xfrm>
            <a:prstGeom prst="rect">
              <a:avLst/>
            </a:prstGeom>
            <a:noFill/>
          </p:spPr>
        </p:sp>
        <p:pic>
          <p:nvPicPr>
            <p:cNvPr id="9" name="Image 2" descr="preencoded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379" y="9918700"/>
              <a:ext cx="959033" cy="698085"/>
            </a:xfrm>
            <a:prstGeom prst="rect">
              <a:avLst/>
            </a:prstGeom>
          </p:spPr>
        </p:pic>
        <p:pic>
          <p:nvPicPr>
            <p:cNvPr id="10" name="Image 3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1849" y="10065494"/>
              <a:ext cx="304292" cy="446367"/>
            </a:xfrm>
            <a:prstGeom prst="rect">
              <a:avLst/>
            </a:prstGeom>
          </p:spPr>
        </p:pic>
        <p:pic>
          <p:nvPicPr>
            <p:cNvPr id="11" name="Image 4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5886" y="10020691"/>
              <a:ext cx="303182" cy="479679"/>
            </a:xfrm>
            <a:prstGeom prst="rect">
              <a:avLst/>
            </a:prstGeom>
          </p:spPr>
        </p:pic>
        <p:pic>
          <p:nvPicPr>
            <p:cNvPr id="12" name="Image 5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7354" y="10153588"/>
              <a:ext cx="208295" cy="181688"/>
            </a:xfrm>
            <a:prstGeom prst="rect">
              <a:avLst/>
            </a:prstGeom>
          </p:spPr>
        </p:pic>
        <p:pic>
          <p:nvPicPr>
            <p:cNvPr id="13" name="Image 6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06693" y="10153526"/>
              <a:ext cx="234920" cy="181694"/>
            </a:xfrm>
            <a:prstGeom prst="rect">
              <a:avLst/>
            </a:prstGeom>
          </p:spPr>
        </p:pic>
        <p:pic>
          <p:nvPicPr>
            <p:cNvPr id="14" name="Image 7" descr="preencoded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94511" y="10153526"/>
              <a:ext cx="224541" cy="181694"/>
            </a:xfrm>
            <a:prstGeom prst="rect">
              <a:avLst/>
            </a:prstGeom>
          </p:spPr>
        </p:pic>
        <p:pic>
          <p:nvPicPr>
            <p:cNvPr id="15" name="Image 8" descr="preencoded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5261" y="10153588"/>
              <a:ext cx="208295" cy="181688"/>
            </a:xfrm>
            <a:prstGeom prst="rect">
              <a:avLst/>
            </a:prstGeom>
          </p:spPr>
        </p:pic>
        <p:pic>
          <p:nvPicPr>
            <p:cNvPr id="16" name="Image 9" descr="preencoded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73543" y="10153526"/>
              <a:ext cx="197035" cy="181694"/>
            </a:xfrm>
            <a:prstGeom prst="rect">
              <a:avLst/>
            </a:prstGeom>
          </p:spPr>
        </p:pic>
        <p:pic>
          <p:nvPicPr>
            <p:cNvPr id="17" name="Image 10" descr="preencoded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46287" y="10153526"/>
              <a:ext cx="205778" cy="181694"/>
            </a:xfrm>
            <a:prstGeom prst="rect">
              <a:avLst/>
            </a:prstGeom>
          </p:spPr>
        </p:pic>
        <p:pic>
          <p:nvPicPr>
            <p:cNvPr id="18" name="Image 11" descr="preencoded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94519" y="10153526"/>
              <a:ext cx="219847" cy="181694"/>
            </a:xfrm>
            <a:prstGeom prst="rect">
              <a:avLst/>
            </a:prstGeom>
          </p:spPr>
        </p:pic>
        <p:pic>
          <p:nvPicPr>
            <p:cNvPr id="19" name="Image 12" descr="preencoded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41105" y="10414037"/>
              <a:ext cx="80049" cy="85390"/>
            </a:xfrm>
            <a:prstGeom prst="rect">
              <a:avLst/>
            </a:prstGeom>
          </p:spPr>
        </p:pic>
        <p:pic>
          <p:nvPicPr>
            <p:cNvPr id="20" name="Image 13" descr="preencoded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58091" y="10414037"/>
              <a:ext cx="11614" cy="85390"/>
            </a:xfrm>
            <a:prstGeom prst="rect">
              <a:avLst/>
            </a:prstGeom>
          </p:spPr>
        </p:pic>
        <p:pic>
          <p:nvPicPr>
            <p:cNvPr id="21" name="Image 14" descr="preencoded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4801" y="10414037"/>
              <a:ext cx="77116" cy="85390"/>
            </a:xfrm>
            <a:prstGeom prst="rect">
              <a:avLst/>
            </a:prstGeom>
          </p:spPr>
        </p:pic>
        <p:pic>
          <p:nvPicPr>
            <p:cNvPr id="22" name="Image 15" descr="preencoded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18654" y="10414037"/>
              <a:ext cx="69434" cy="85390"/>
            </a:xfrm>
            <a:prstGeom prst="rect">
              <a:avLst/>
            </a:prstGeom>
          </p:spPr>
        </p:pic>
        <p:pic>
          <p:nvPicPr>
            <p:cNvPr id="23" name="Image 16" descr="preencoded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24566" y="10414037"/>
              <a:ext cx="68907" cy="86860"/>
            </a:xfrm>
            <a:prstGeom prst="rect">
              <a:avLst/>
            </a:prstGeom>
          </p:spPr>
        </p:pic>
        <p:pic>
          <p:nvPicPr>
            <p:cNvPr id="24" name="Image 17" descr="preencoded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827656" y="10414037"/>
              <a:ext cx="81922" cy="85390"/>
            </a:xfrm>
            <a:prstGeom prst="rect">
              <a:avLst/>
            </a:prstGeom>
          </p:spPr>
        </p:pic>
        <p:pic>
          <p:nvPicPr>
            <p:cNvPr id="25" name="Image 18" descr="preencoded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942887" y="10414037"/>
              <a:ext cx="54714" cy="85390"/>
            </a:xfrm>
            <a:prstGeom prst="rect">
              <a:avLst/>
            </a:prstGeom>
          </p:spPr>
        </p:pic>
        <p:pic>
          <p:nvPicPr>
            <p:cNvPr id="26" name="Image 19" descr="preencoded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089785" y="10414037"/>
              <a:ext cx="66792" cy="85390"/>
            </a:xfrm>
            <a:prstGeom prst="rect">
              <a:avLst/>
            </a:prstGeom>
          </p:spPr>
        </p:pic>
        <p:pic>
          <p:nvPicPr>
            <p:cNvPr id="27" name="Image 20" descr="preencoded.pn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196043" y="10414037"/>
              <a:ext cx="77116" cy="85390"/>
            </a:xfrm>
            <a:prstGeom prst="rect">
              <a:avLst/>
            </a:prstGeom>
          </p:spPr>
        </p:pic>
        <p:pic>
          <p:nvPicPr>
            <p:cNvPr id="28" name="Image 21" descr="preencoded.png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305179" y="10412456"/>
              <a:ext cx="83800" cy="88385"/>
            </a:xfrm>
            <a:prstGeom prst="rect">
              <a:avLst/>
            </a:prstGeom>
          </p:spPr>
        </p:pic>
        <p:pic>
          <p:nvPicPr>
            <p:cNvPr id="29" name="Image 22" descr="preencoded.png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421756" y="10414037"/>
              <a:ext cx="69434" cy="85390"/>
            </a:xfrm>
            <a:prstGeom prst="rect">
              <a:avLst/>
            </a:prstGeom>
          </p:spPr>
        </p:pic>
        <p:pic>
          <p:nvPicPr>
            <p:cNvPr id="30" name="Image 23" descr="preencoded.png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521802" y="10412456"/>
              <a:ext cx="83800" cy="88385"/>
            </a:xfrm>
            <a:prstGeom prst="rect">
              <a:avLst/>
            </a:prstGeom>
          </p:spPr>
        </p:pic>
        <p:pic>
          <p:nvPicPr>
            <p:cNvPr id="31" name="Image 24" descr="preencoded.png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638440" y="10414037"/>
              <a:ext cx="69434" cy="85390"/>
            </a:xfrm>
            <a:prstGeom prst="rect">
              <a:avLst/>
            </a:prstGeom>
          </p:spPr>
        </p:pic>
        <p:pic>
          <p:nvPicPr>
            <p:cNvPr id="32" name="Image 25" descr="preencoded.png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735082" y="10414037"/>
              <a:ext cx="80279" cy="85390"/>
            </a:xfrm>
            <a:prstGeom prst="rect">
              <a:avLst/>
            </a:prstGeom>
          </p:spPr>
        </p:pic>
        <p:pic>
          <p:nvPicPr>
            <p:cNvPr id="33" name="Image 26" descr="preencoded.png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850257" y="10414037"/>
              <a:ext cx="66792" cy="85390"/>
            </a:xfrm>
            <a:prstGeom prst="rect">
              <a:avLst/>
            </a:prstGeom>
          </p:spPr>
        </p:pic>
        <p:pic>
          <p:nvPicPr>
            <p:cNvPr id="34" name="Image 27" descr="preencoded.png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958333" y="10414037"/>
              <a:ext cx="11614" cy="85390"/>
            </a:xfrm>
            <a:prstGeom prst="rect">
              <a:avLst/>
            </a:prstGeom>
          </p:spPr>
        </p:pic>
        <p:pic>
          <p:nvPicPr>
            <p:cNvPr id="35" name="Image 28" descr="preencoded.png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014690" y="10414037"/>
              <a:ext cx="68963" cy="85390"/>
            </a:xfrm>
            <a:prstGeom prst="rect">
              <a:avLst/>
            </a:prstGeom>
          </p:spPr>
        </p:pic>
        <p:pic>
          <p:nvPicPr>
            <p:cNvPr id="36" name="Image 29" descr="preencoded.png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124700" y="10412512"/>
              <a:ext cx="81041" cy="88267"/>
            </a:xfrm>
            <a:prstGeom prst="rect">
              <a:avLst/>
            </a:prstGeom>
          </p:spPr>
        </p:pic>
        <p:pic>
          <p:nvPicPr>
            <p:cNvPr id="37" name="Image 30" descr="preencoded.png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408319" y="10088854"/>
              <a:ext cx="20418" cy="462812"/>
            </a:xfrm>
            <a:prstGeom prst="rect">
              <a:avLst/>
            </a:prstGeom>
          </p:spPr>
        </p:pic>
        <p:sp>
          <p:nvSpPr>
            <p:cNvPr id="38" name="Text 3"/>
            <p:cNvSpPr/>
            <p:nvPr/>
          </p:nvSpPr>
          <p:spPr>
            <a:xfrm>
              <a:off x="4595465" y="10209895"/>
              <a:ext cx="1617299" cy="322061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l"/>
              <a:r>
                <a:rPr lang="en-US" sz="960" kern="0" spc="193" dirty="0">
                  <a:solidFill>
                    <a:srgbClr val="010102">
                      <a:alpha val="100000"/>
                    </a:srgbClr>
                  </a:solidFill>
                  <a:latin typeface="Montserrat-Regular" pitchFamily="34" charset="0"/>
                  <a:ea typeface="Montserrat-Regular" pitchFamily="34" charset="-122"/>
                  <a:cs typeface="Montserrat-Regular" pitchFamily="34" charset="-120"/>
                </a:rPr>
                <a:t>АКАДЕМИЯ</a:t>
              </a:r>
              <a:endParaRPr lang="en-US" sz="965" dirty="0">
                <a:latin typeface="Montserrat-Regular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BF9A-8C3A-D840-BC15-017EA768CAFC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5778-F1CD-B644-8669-03373FAFA8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BF9A-8C3A-D840-BC15-017EA768CAFC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5778-F1CD-B644-8669-03373FAFA8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BF9A-8C3A-D840-BC15-017EA768CAFC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5778-F1CD-B644-8669-03373FAFA8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BF9A-8C3A-D840-BC15-017EA768CAFC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5778-F1CD-B644-8669-03373FAFA8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BF9A-8C3A-D840-BC15-017EA768CAFC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5778-F1CD-B644-8669-03373FAFA8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BF9A-8C3A-D840-BC15-017EA768CAFC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5778-F1CD-B644-8669-03373FAFA8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BF9A-8C3A-D840-BC15-017EA768CAFC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5778-F1CD-B644-8669-03373FAFA8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BF9A-8C3A-D840-BC15-017EA768CAFC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5778-F1CD-B644-8669-03373FAFA8C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9DBF9A-8C3A-D840-BC15-017EA768CAFC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A95778-F1CD-B644-8669-03373FAFA8C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1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1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hyperlink" Target="https://www.qrcode-monkey.com/ru/#vcard" TargetMode="Externa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/>
          <p:cNvSpPr/>
          <p:nvPr/>
        </p:nvSpPr>
        <p:spPr>
          <a:xfrm>
            <a:off x="736341" y="1399292"/>
            <a:ext cx="7958426" cy="5148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1060"/>
              </a:spcAft>
            </a:pPr>
            <a:r>
              <a:rPr lang="ru-RU" sz="2880" dirty="0">
                <a:solidFill>
                  <a:srgbClr val="385663">
                    <a:alpha val="100000"/>
                  </a:srgbClr>
                </a:solidFill>
                <a:latin typeface="Helvetica" pitchFamily="2" charset="0"/>
                <a:ea typeface="Montserrat-Bold" pitchFamily="34" charset="-122"/>
              </a:rPr>
              <a:t>Инструкция по использованию шаблона</a:t>
            </a:r>
            <a:endParaRPr lang="en-US" sz="2880" dirty="0">
              <a:latin typeface="Helvetica" pitchFamily="2" charset="0"/>
            </a:endParaRPr>
          </a:p>
        </p:txBody>
      </p:sp>
      <p:sp>
        <p:nvSpPr>
          <p:cNvPr id="6" name="Text 1"/>
          <p:cNvSpPr/>
          <p:nvPr/>
        </p:nvSpPr>
        <p:spPr>
          <a:xfrm>
            <a:off x="6096000" y="2150960"/>
            <a:ext cx="3659579" cy="4565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1060"/>
              </a:spcAft>
            </a:pPr>
            <a:r>
              <a:rPr lang="ru-RU" sz="1920" dirty="0">
                <a:solidFill>
                  <a:srgbClr val="02989E">
                    <a:alpha val="100000"/>
                  </a:srgbClr>
                </a:solidFill>
                <a:latin typeface="Helvetica" pitchFamily="2" charset="0"/>
                <a:ea typeface="Montserrat-Bold" pitchFamily="34" charset="-122"/>
              </a:rPr>
              <a:t>Что недопустимо:</a:t>
            </a:r>
            <a:endParaRPr lang="en-US" sz="1920" dirty="0">
              <a:latin typeface="Helvetica" pitchFamily="2" charset="0"/>
            </a:endParaRPr>
          </a:p>
        </p:txBody>
      </p:sp>
      <p:sp>
        <p:nvSpPr>
          <p:cNvPr id="41" name="Text 1"/>
          <p:cNvSpPr/>
          <p:nvPr/>
        </p:nvSpPr>
        <p:spPr>
          <a:xfrm>
            <a:off x="724304" y="2150960"/>
            <a:ext cx="3659579" cy="4565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1060"/>
              </a:spcAft>
            </a:pPr>
            <a:r>
              <a:rPr lang="ru-RU" sz="1920" dirty="0">
                <a:solidFill>
                  <a:srgbClr val="02989E">
                    <a:alpha val="100000"/>
                  </a:srgbClr>
                </a:solidFill>
                <a:latin typeface="Helvetica" pitchFamily="2" charset="0"/>
                <a:ea typeface="Montserrat-Bold" pitchFamily="34" charset="-122"/>
              </a:rPr>
              <a:t>Необходимо:</a:t>
            </a:r>
            <a:endParaRPr lang="en-US" sz="1920" dirty="0">
              <a:latin typeface="Helvetica" pitchFamily="2" charset="0"/>
            </a:endParaRPr>
          </a:p>
        </p:txBody>
      </p:sp>
      <p:sp>
        <p:nvSpPr>
          <p:cNvPr id="42" name="Text 9"/>
          <p:cNvSpPr/>
          <p:nvPr/>
        </p:nvSpPr>
        <p:spPr>
          <a:xfrm>
            <a:off x="739767" y="2909524"/>
            <a:ext cx="3342423" cy="3581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755"/>
              </a:spcAft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45" name="Text 12"/>
          <p:cNvSpPr/>
          <p:nvPr/>
        </p:nvSpPr>
        <p:spPr>
          <a:xfrm>
            <a:off x="736341" y="2733215"/>
            <a:ext cx="4541053" cy="21552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spcAft>
                <a:spcPts val="755"/>
              </a:spcAft>
              <a:buClr>
                <a:srgbClr val="02989E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Размер заголовка</a:t>
            </a:r>
            <a:r>
              <a:rPr lang="en-US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 </a:t>
            </a: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35</a:t>
            </a:r>
            <a:endParaRPr lang="ru-RU" dirty="0">
              <a:latin typeface="Helvetica" pitchFamily="2" charset="0"/>
              <a:ea typeface="Montserrat-Regular" pitchFamily="34" charset="-122"/>
              <a:cs typeface="Montserrat-Regular" pitchFamily="34" charset="-120"/>
            </a:endParaRPr>
          </a:p>
          <a:p>
            <a:pPr marL="285750" indent="-285750">
              <a:spcAft>
                <a:spcPts val="755"/>
              </a:spcAft>
              <a:buClr>
                <a:srgbClr val="02989E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Шрифт </a:t>
            </a:r>
            <a:r>
              <a:rPr lang="ru-RU" dirty="0" err="1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Helvetica</a:t>
            </a:r>
            <a:endParaRPr lang="ru-RU" dirty="0">
              <a:latin typeface="Helvetica" pitchFamily="2" charset="0"/>
              <a:ea typeface="Montserrat-Regular" pitchFamily="34" charset="-122"/>
              <a:cs typeface="Montserrat-Regular" pitchFamily="34" charset="-120"/>
            </a:endParaRPr>
          </a:p>
          <a:p>
            <a:pPr marL="285750" indent="-285750">
              <a:spcAft>
                <a:spcPts val="755"/>
              </a:spcAft>
              <a:buClr>
                <a:srgbClr val="02989E"/>
              </a:buClr>
              <a:buFont typeface="Wingdings" panose="05000000000000000000" pitchFamily="2" charset="2"/>
              <a:buChar char="§"/>
            </a:pPr>
            <a:r>
              <a:rPr lang="ru-RU" b="1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Можно вставлять</a:t>
            </a: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 изображения</a:t>
            </a:r>
            <a:r>
              <a:rPr lang="en-US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/</a:t>
            </a: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видео</a:t>
            </a:r>
            <a:r>
              <a:rPr lang="en-US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/</a:t>
            </a: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графики</a:t>
            </a:r>
            <a:r>
              <a:rPr lang="en-US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/</a:t>
            </a: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таблицы не больше 4 столбцов и строк на слайд) </a:t>
            </a:r>
            <a:endParaRPr lang="ru-RU" dirty="0">
              <a:latin typeface="Helvetica" pitchFamily="2" charset="0"/>
              <a:ea typeface="Montserrat-Regular" pitchFamily="34" charset="-122"/>
              <a:cs typeface="Montserrat-Regular" pitchFamily="34" charset="-120"/>
            </a:endParaRPr>
          </a:p>
          <a:p>
            <a:pPr marL="285750" indent="-285750">
              <a:spcAft>
                <a:spcPts val="755"/>
              </a:spcAft>
              <a:buClr>
                <a:srgbClr val="02989E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Helvetica" pitchFamily="2" charset="0"/>
                <a:ea typeface="Montserrat-Regular" pitchFamily="34" charset="-122"/>
              </a:rPr>
              <a:t>Подробности на 2х последний слайдах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46" name="Text 0"/>
          <p:cNvSpPr/>
          <p:nvPr/>
        </p:nvSpPr>
        <p:spPr>
          <a:xfrm>
            <a:off x="724304" y="295007"/>
            <a:ext cx="7958426" cy="13189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1060"/>
              </a:spcAft>
            </a:pPr>
            <a:r>
              <a:rPr lang="ru-RU" sz="8280" dirty="0">
                <a:solidFill>
                  <a:srgbClr val="385663">
                    <a:alpha val="100000"/>
                  </a:srgbClr>
                </a:solidFill>
                <a:latin typeface="Helvetica" pitchFamily="2" charset="0"/>
                <a:ea typeface="Montserrat-Bold" pitchFamily="34" charset="-122"/>
              </a:rPr>
              <a:t>ВАЖНО</a:t>
            </a:r>
            <a:endParaRPr lang="en-US" sz="8280" dirty="0">
              <a:latin typeface="Helvetica" pitchFamily="2" charset="0"/>
            </a:endParaRPr>
          </a:p>
        </p:txBody>
      </p:sp>
      <p:sp>
        <p:nvSpPr>
          <p:cNvPr id="47" name="Text 9"/>
          <p:cNvSpPr/>
          <p:nvPr/>
        </p:nvSpPr>
        <p:spPr>
          <a:xfrm>
            <a:off x="6096000" y="2607472"/>
            <a:ext cx="5372304" cy="23408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>
              <a:spcAft>
                <a:spcPts val="755"/>
              </a:spcAft>
              <a:buClr>
                <a:srgbClr val="02989E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Helvetica" pitchFamily="2" charset="0"/>
                <a:ea typeface="Montserrat-Regular" pitchFamily="34" charset="-122"/>
              </a:rPr>
              <a:t>Нарушать структуру слайдов: менять местами, удалять (кроме </a:t>
            </a:r>
            <a:r>
              <a:rPr lang="en-US" dirty="0">
                <a:latin typeface="Helvetica" pitchFamily="2" charset="0"/>
                <a:ea typeface="Montserrat-Regular" pitchFamily="34" charset="-122"/>
              </a:rPr>
              <a:t>c</a:t>
            </a:r>
            <a:r>
              <a:rPr lang="ru-RU" dirty="0" err="1">
                <a:latin typeface="Helvetica" pitchFamily="2" charset="0"/>
                <a:ea typeface="Montserrat-Regular" pitchFamily="34" charset="-122"/>
              </a:rPr>
              <a:t>лайдов</a:t>
            </a:r>
            <a:r>
              <a:rPr lang="ru-RU" dirty="0">
                <a:latin typeface="Helvetica" pitchFamily="2" charset="0"/>
                <a:ea typeface="Montserrat-Regular" pitchFamily="34" charset="-122"/>
              </a:rPr>
              <a:t>, на которых написано «после ознакомления удалить»)</a:t>
            </a:r>
            <a:endParaRPr lang="ru-RU" dirty="0">
              <a:latin typeface="Helvetica" pitchFamily="2" charset="0"/>
              <a:ea typeface="Montserrat-Regular" pitchFamily="34" charset="-122"/>
            </a:endParaRPr>
          </a:p>
          <a:p>
            <a:pPr marL="285750" indent="-285750">
              <a:spcAft>
                <a:spcPts val="755"/>
              </a:spcAft>
              <a:buClr>
                <a:srgbClr val="02989E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Менять цвет фона и</a:t>
            </a:r>
            <a:r>
              <a:rPr lang="en-US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 </a:t>
            </a: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цвет текста</a:t>
            </a:r>
            <a:r>
              <a:rPr lang="en-US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 </a:t>
            </a: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любого слайда</a:t>
            </a:r>
            <a:endParaRPr lang="ru-RU" dirty="0">
              <a:latin typeface="Helvetica" pitchFamily="2" charset="0"/>
              <a:ea typeface="Montserrat-Regular" pitchFamily="34" charset="-122"/>
              <a:cs typeface="Montserrat-Regular" pitchFamily="34" charset="-120"/>
            </a:endParaRPr>
          </a:p>
          <a:p>
            <a:pPr marL="285750" indent="-285750">
              <a:spcAft>
                <a:spcPts val="755"/>
              </a:spcAft>
              <a:buClr>
                <a:srgbClr val="02989E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Размещать на логотипе какие-либо элементы, текст</a:t>
            </a:r>
            <a:endParaRPr lang="ru-RU" dirty="0">
              <a:latin typeface="Helvetica" pitchFamily="2" charset="0"/>
              <a:ea typeface="Montserrat-Regular" pitchFamily="34" charset="-122"/>
              <a:cs typeface="Montserrat-Regular" pitchFamily="34" charset="-120"/>
            </a:endParaRPr>
          </a:p>
          <a:p>
            <a:pPr marL="285750" indent="-285750">
              <a:spcAft>
                <a:spcPts val="755"/>
              </a:spcAft>
              <a:buClr>
                <a:srgbClr val="02989E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Вставлять любые иконки, </a:t>
            </a:r>
            <a:r>
              <a:rPr lang="en-US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gif</a:t>
            </a: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-картинки </a:t>
            </a:r>
            <a:b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</a:br>
            <a:b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</a:br>
            <a:endParaRPr lang="en-US" dirty="0">
              <a:latin typeface="Helvetica" pitchFamily="2" charset="0"/>
            </a:endParaRPr>
          </a:p>
          <a:p>
            <a:pPr marL="285750" indent="-285750">
              <a:spcAft>
                <a:spcPts val="755"/>
              </a:spcAft>
              <a:buClr>
                <a:srgbClr val="02989E"/>
              </a:buClr>
              <a:buFont typeface="Wingdings" panose="05000000000000000000" pitchFamily="2" charset="2"/>
              <a:buChar char="§"/>
            </a:pPr>
            <a:endParaRPr lang="en-US" dirty="0">
              <a:latin typeface="Helvetica" pitchFamily="2" charset="0"/>
            </a:endParaRPr>
          </a:p>
          <a:p>
            <a:pPr>
              <a:spcAft>
                <a:spcPts val="755"/>
              </a:spcAft>
              <a:buClr>
                <a:srgbClr val="02989E"/>
              </a:buClr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42624" y="331107"/>
            <a:ext cx="3881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60"/>
              </a:spcAft>
            </a:pPr>
            <a:r>
              <a:rPr lang="ru-RU" dirty="0">
                <a:solidFill>
                  <a:srgbClr val="FF0000"/>
                </a:solidFill>
                <a:latin typeface="Helvetica" pitchFamily="2" charset="0"/>
                <a:ea typeface="Montserrat-Bold" pitchFamily="34" charset="-122"/>
              </a:rPr>
              <a:t>После ознакомления удалить</a:t>
            </a:r>
            <a:endParaRPr lang="en-US" dirty="0">
              <a:solidFill>
                <a:srgbClr val="FF0000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2" name="TextBox 63"/>
          <p:cNvSpPr txBox="1"/>
          <p:nvPr/>
        </p:nvSpPr>
        <p:spPr>
          <a:xfrm>
            <a:off x="535696" y="1396903"/>
            <a:ext cx="10041550" cy="79121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800" dirty="0">
                <a:latin typeface="Helvetica" pitchFamily="2" charset="0"/>
                <a:sym typeface="Helvetica"/>
              </a:rPr>
              <a:t>Заголовок может быть набран</a:t>
            </a:r>
            <a:br>
              <a:rPr lang="ru-RU" sz="4800" dirty="0">
                <a:latin typeface="Helvetica" pitchFamily="2" charset="0"/>
                <a:sym typeface="Helvetica"/>
              </a:rPr>
            </a:br>
            <a:r>
              <a:rPr lang="ru-RU" sz="4800" dirty="0">
                <a:latin typeface="Helvetica" pitchFamily="2" charset="0"/>
                <a:sym typeface="Helvetica"/>
              </a:rPr>
              <a:t>в две или три строки (24 </a:t>
            </a:r>
            <a:r>
              <a:rPr lang="en-GB" sz="4800" dirty="0" err="1">
                <a:latin typeface="Helvetica" pitchFamily="2" charset="0"/>
                <a:sym typeface="Helvetica"/>
              </a:rPr>
              <a:t>pt</a:t>
            </a:r>
            <a:r>
              <a:rPr lang="en-GB" sz="4800" dirty="0">
                <a:latin typeface="Helvetica" pitchFamily="2" charset="0"/>
                <a:sym typeface="Helvetica"/>
              </a:rPr>
              <a:t>)</a:t>
            </a:r>
            <a:endParaRPr lang="en-GB" sz="4800" dirty="0">
              <a:latin typeface="Helvetica" pitchFamily="2" charset="0"/>
              <a:sym typeface="Helvetica"/>
            </a:endParaRPr>
          </a:p>
        </p:txBody>
      </p:sp>
      <p:sp>
        <p:nvSpPr>
          <p:cNvPr id="3" name="TextBox 18"/>
          <p:cNvSpPr txBox="1"/>
          <p:nvPr/>
        </p:nvSpPr>
        <p:spPr>
          <a:xfrm>
            <a:off x="535695" y="2628135"/>
            <a:ext cx="3480445" cy="231394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  <a:defRPr sz="198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800" dirty="0">
                <a:latin typeface="Helvetica" pitchFamily="2" charset="0"/>
                <a:sym typeface="Helvetica"/>
              </a:rPr>
              <a:t>Как раз тот самый обычный текст о котором говорится справа, набирайте меня везде одинаковым кеглем (14 </a:t>
            </a:r>
            <a:r>
              <a:rPr lang="en-GB" sz="2800" dirty="0" err="1">
                <a:latin typeface="Helvetica" pitchFamily="2" charset="0"/>
                <a:sym typeface="Helvetica"/>
              </a:rPr>
              <a:t>pt</a:t>
            </a:r>
            <a:r>
              <a:rPr lang="en-GB" sz="2800" dirty="0">
                <a:latin typeface="Helvetica" pitchFamily="2" charset="0"/>
                <a:sym typeface="Helvetica"/>
              </a:rPr>
              <a:t>), </a:t>
            </a:r>
            <a:r>
              <a:rPr lang="ru-RU" sz="2800" dirty="0">
                <a:latin typeface="Helvetica" pitchFamily="2" charset="0"/>
                <a:sym typeface="Helvetica"/>
              </a:rPr>
              <a:t>в таком размере я хорошо читаюсь на экране и на распечатанных слайдах. Не нужно меня увеличивать без надобности, ведь всегда под рукой есть кнопка полноэкранного режима.</a:t>
            </a:r>
            <a:endParaRPr lang="ru-RU" sz="2800" dirty="0">
              <a:latin typeface="Helvetica" pitchFamily="2" charset="0"/>
              <a:sym typeface="Helvetica"/>
            </a:endParaRPr>
          </a:p>
        </p:txBody>
      </p:sp>
      <p:sp>
        <p:nvSpPr>
          <p:cNvPr id="4" name="TextBox 23"/>
          <p:cNvSpPr txBox="1"/>
          <p:nvPr/>
        </p:nvSpPr>
        <p:spPr>
          <a:xfrm>
            <a:off x="535695" y="5764044"/>
            <a:ext cx="3269328" cy="548641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0" indent="0" algn="l" defTabSz="24765" rtl="0" eaLnBrk="1" latinLnBrk="0" hangingPunct="1">
              <a:lnSpc>
                <a:spcPct val="100000"/>
              </a:lnSpc>
              <a:spcBef>
                <a:spcPts val="2300"/>
              </a:spcBef>
              <a:buSzTx/>
              <a:buFontTx/>
              <a:buNone/>
              <a:defRPr sz="19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elvetica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>
                <a:latin typeface="Helvetica" pitchFamily="2" charset="0"/>
              </a:rPr>
              <a:t>pt</a:t>
            </a:r>
            <a:endParaRPr lang="en-GB">
              <a:latin typeface="Helvetica" pitchFamily="2" charset="0"/>
            </a:endParaRPr>
          </a:p>
        </p:txBody>
      </p:sp>
      <p:graphicFrame>
        <p:nvGraphicFramePr>
          <p:cNvPr id="5" name="Chart 1"/>
          <p:cNvGraphicFramePr/>
          <p:nvPr/>
        </p:nvGraphicFramePr>
        <p:xfrm>
          <a:off x="5211719" y="1581891"/>
          <a:ext cx="6472917" cy="417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2" name="TextBox 63"/>
          <p:cNvSpPr txBox="1"/>
          <p:nvPr/>
        </p:nvSpPr>
        <p:spPr>
          <a:xfrm>
            <a:off x="755530" y="1369955"/>
            <a:ext cx="10041550" cy="79121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800" dirty="0">
                <a:latin typeface="Helvetica" pitchFamily="2" charset="0"/>
                <a:sym typeface="Helvetica"/>
              </a:rPr>
              <a:t>Заголовок может быть набран</a:t>
            </a:r>
            <a:br>
              <a:rPr lang="ru-RU" sz="4800" dirty="0">
                <a:latin typeface="Helvetica" pitchFamily="2" charset="0"/>
                <a:sym typeface="Helvetica"/>
              </a:rPr>
            </a:br>
            <a:r>
              <a:rPr lang="ru-RU" sz="4800" dirty="0">
                <a:latin typeface="Helvetica" pitchFamily="2" charset="0"/>
                <a:sym typeface="Helvetica"/>
              </a:rPr>
              <a:t>в две или три строки (24 </a:t>
            </a:r>
            <a:r>
              <a:rPr lang="en-GB" sz="4800" dirty="0" err="1">
                <a:latin typeface="Helvetica" pitchFamily="2" charset="0"/>
                <a:sym typeface="Helvetica"/>
              </a:rPr>
              <a:t>pt</a:t>
            </a:r>
            <a:r>
              <a:rPr lang="en-GB" sz="4800" dirty="0">
                <a:latin typeface="Helvetica" pitchFamily="2" charset="0"/>
                <a:sym typeface="Helvetica"/>
              </a:rPr>
              <a:t>)</a:t>
            </a:r>
            <a:endParaRPr lang="en-GB" sz="4800" dirty="0">
              <a:latin typeface="Helvetica" pitchFamily="2" charset="0"/>
              <a:sym typeface="Helvetica"/>
            </a:endParaRPr>
          </a:p>
        </p:txBody>
      </p:sp>
      <p:sp>
        <p:nvSpPr>
          <p:cNvPr id="3" name="TextBox 18"/>
          <p:cNvSpPr txBox="1"/>
          <p:nvPr/>
        </p:nvSpPr>
        <p:spPr>
          <a:xfrm>
            <a:off x="755530" y="2628133"/>
            <a:ext cx="3480445" cy="231394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  <a:defRPr sz="198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800" dirty="0">
                <a:latin typeface="Helvetica" pitchFamily="2" charset="0"/>
                <a:sym typeface="Helvetica"/>
              </a:rPr>
              <a:t>Как раз тот самый обычный текст о котором говорится справа, набирайте меня везде одинаковым кеглем (14 </a:t>
            </a:r>
            <a:r>
              <a:rPr lang="en-GB" sz="2800" dirty="0" err="1">
                <a:latin typeface="Helvetica" pitchFamily="2" charset="0"/>
                <a:sym typeface="Helvetica"/>
              </a:rPr>
              <a:t>pt</a:t>
            </a:r>
            <a:r>
              <a:rPr lang="en-GB" sz="2800" dirty="0">
                <a:latin typeface="Helvetica" pitchFamily="2" charset="0"/>
                <a:sym typeface="Helvetica"/>
              </a:rPr>
              <a:t>), </a:t>
            </a:r>
            <a:r>
              <a:rPr lang="ru-RU" sz="2800" dirty="0">
                <a:latin typeface="Helvetica" pitchFamily="2" charset="0"/>
                <a:sym typeface="Helvetica"/>
              </a:rPr>
              <a:t>в таком размере я хорошо читаюсь на экране и на распечатанных слайдах. Не нужно меня увеличивать без надобности, ведь всегда под рукой есть кнопка полноэкранного режима.</a:t>
            </a:r>
            <a:endParaRPr lang="ru-RU" sz="2800" dirty="0">
              <a:latin typeface="Helvetica" pitchFamily="2" charset="0"/>
              <a:sym typeface="Helvetica"/>
            </a:endParaRPr>
          </a:p>
        </p:txBody>
      </p:sp>
      <p:sp>
        <p:nvSpPr>
          <p:cNvPr id="4" name="TextBox 23"/>
          <p:cNvSpPr txBox="1"/>
          <p:nvPr/>
        </p:nvSpPr>
        <p:spPr>
          <a:xfrm>
            <a:off x="743205" y="5724671"/>
            <a:ext cx="3269328" cy="548641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0" indent="0" algn="l" defTabSz="24765" rtl="0" eaLnBrk="1" latinLnBrk="0" hangingPunct="1">
              <a:lnSpc>
                <a:spcPct val="100000"/>
              </a:lnSpc>
              <a:spcBef>
                <a:spcPts val="2300"/>
              </a:spcBef>
              <a:buSzTx/>
              <a:buFontTx/>
              <a:buNone/>
              <a:defRPr sz="19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elvetica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dirty="0" err="1">
                <a:latin typeface="Helvetica" pitchFamily="2" charset="0"/>
              </a:rPr>
              <a:t>pt</a:t>
            </a:r>
            <a:endParaRPr lang="en-GB" dirty="0">
              <a:latin typeface="Helvetica" pitchFamily="2" charset="0"/>
            </a:endParaRPr>
          </a:p>
        </p:txBody>
      </p:sp>
      <p:graphicFrame>
        <p:nvGraphicFramePr>
          <p:cNvPr id="6" name="Chart 2"/>
          <p:cNvGraphicFramePr/>
          <p:nvPr/>
        </p:nvGraphicFramePr>
        <p:xfrm>
          <a:off x="7439969" y="1658266"/>
          <a:ext cx="3586930" cy="4253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2" name="TextBox 16"/>
          <p:cNvSpPr txBox="1"/>
          <p:nvPr/>
        </p:nvSpPr>
        <p:spPr>
          <a:xfrm>
            <a:off x="846970" y="2883187"/>
            <a:ext cx="2823148" cy="155194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lnSpc>
                <a:spcPct val="100000"/>
              </a:lnSpc>
              <a:spcBef>
                <a:spcPts val="1150"/>
              </a:spcBef>
              <a:buFont typeface="Arial" panose="020B0604020202020204" pitchFamily="34" charset="0"/>
              <a:buNone/>
              <a:defRPr sz="1901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2400" dirty="0">
                <a:latin typeface="Helvetica" pitchFamily="2" charset="0"/>
                <a:sym typeface="Helvetica"/>
              </a:rPr>
              <a:t>70</a:t>
            </a:r>
            <a:endParaRPr lang="ru-RU" sz="1585" dirty="0">
              <a:latin typeface="Helvetica" pitchFamily="2" charset="0"/>
              <a:sym typeface="Helvetica"/>
            </a:endParaRPr>
          </a:p>
        </p:txBody>
      </p:sp>
      <p:sp>
        <p:nvSpPr>
          <p:cNvPr id="5" name="TextBox 63"/>
          <p:cNvSpPr txBox="1"/>
          <p:nvPr/>
        </p:nvSpPr>
        <p:spPr>
          <a:xfrm>
            <a:off x="846970" y="1521933"/>
            <a:ext cx="10041550" cy="79121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800" dirty="0">
                <a:latin typeface="Helvetica" pitchFamily="2" charset="0"/>
                <a:sym typeface="Helvetica"/>
              </a:rPr>
              <a:t>Заголовок может быть набран</a:t>
            </a:r>
            <a:br>
              <a:rPr lang="ru-RU" sz="4800" dirty="0">
                <a:latin typeface="Helvetica" pitchFamily="2" charset="0"/>
                <a:sym typeface="Helvetica"/>
              </a:rPr>
            </a:br>
            <a:r>
              <a:rPr lang="ru-RU" sz="4800" dirty="0">
                <a:latin typeface="Helvetica" pitchFamily="2" charset="0"/>
                <a:sym typeface="Helvetica"/>
              </a:rPr>
              <a:t>в две или три строки (24 </a:t>
            </a:r>
            <a:r>
              <a:rPr lang="en-GB" sz="4800" dirty="0" err="1">
                <a:latin typeface="Helvetica" pitchFamily="2" charset="0"/>
                <a:sym typeface="Helvetica"/>
              </a:rPr>
              <a:t>pt</a:t>
            </a:r>
            <a:r>
              <a:rPr lang="en-GB" sz="4800" dirty="0">
                <a:latin typeface="Helvetica" pitchFamily="2" charset="0"/>
                <a:sym typeface="Helvetica"/>
              </a:rPr>
              <a:t>)</a:t>
            </a:r>
            <a:endParaRPr lang="en-GB" sz="4800" dirty="0">
              <a:latin typeface="Helvetica" pitchFamily="2" charset="0"/>
              <a:sym typeface="Helvetica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846970" y="4595217"/>
            <a:ext cx="2717272" cy="15519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24765" rtl="0" eaLnBrk="1" latinLnBrk="0" hangingPunct="1">
              <a:lnSpc>
                <a:spcPct val="100000"/>
              </a:lnSpc>
              <a:spcBef>
                <a:spcPts val="2300"/>
              </a:spcBef>
              <a:buSzTx/>
              <a:buFontTx/>
              <a:buNone/>
              <a:defRPr sz="19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ru-RU" sz="1300" dirty="0">
                <a:latin typeface="Helvetica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 </a:t>
            </a:r>
            <a:br>
              <a:rPr lang="ru-RU" sz="1300" dirty="0">
                <a:latin typeface="Helvetica" pitchFamily="2" charset="0"/>
              </a:rPr>
            </a:br>
            <a:r>
              <a:rPr lang="ru-RU" sz="1300" dirty="0">
                <a:latin typeface="Helvetica" pitchFamily="2" charset="0"/>
              </a:rPr>
              <a:t>(13 </a:t>
            </a:r>
            <a:r>
              <a:rPr lang="en-GB" sz="1300" dirty="0" err="1">
                <a:latin typeface="Helvetica" pitchFamily="2" charset="0"/>
              </a:rPr>
              <a:t>pt</a:t>
            </a:r>
            <a:r>
              <a:rPr lang="en-GB" sz="1300" dirty="0">
                <a:latin typeface="Helvetica" pitchFamily="2" charset="0"/>
              </a:rPr>
              <a:t>)</a:t>
            </a:r>
            <a:endParaRPr lang="en-GB" sz="1300" dirty="0">
              <a:latin typeface="Helvetica" pitchFamily="2" charset="0"/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7555061" y="4595217"/>
            <a:ext cx="2717271" cy="15519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24765" rtl="0" eaLnBrk="1" latinLnBrk="0" hangingPunct="1">
              <a:lnSpc>
                <a:spcPct val="100000"/>
              </a:lnSpc>
              <a:spcBef>
                <a:spcPts val="2300"/>
              </a:spcBef>
              <a:buSzTx/>
              <a:buFontTx/>
              <a:buNone/>
              <a:defRPr sz="19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>
                <a:latin typeface="Helvetica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 </a:t>
            </a:r>
            <a:br>
              <a:rPr lang="ru-RU" sz="1300" dirty="0">
                <a:latin typeface="Helvetica" pitchFamily="2" charset="0"/>
              </a:rPr>
            </a:br>
            <a:r>
              <a:rPr lang="ru-RU" sz="1300" dirty="0">
                <a:latin typeface="Helvetica" pitchFamily="2" charset="0"/>
              </a:rPr>
              <a:t>(13 </a:t>
            </a:r>
            <a:r>
              <a:rPr lang="en-GB" sz="1300" dirty="0" err="1">
                <a:latin typeface="Helvetica" pitchFamily="2" charset="0"/>
              </a:rPr>
              <a:t>pt</a:t>
            </a:r>
            <a:r>
              <a:rPr lang="en-GB" sz="1300" dirty="0">
                <a:latin typeface="Helvetica" pitchFamily="2" charset="0"/>
              </a:rPr>
              <a:t>)</a:t>
            </a:r>
            <a:endParaRPr lang="en-GB" sz="1300" dirty="0">
              <a:latin typeface="Helvetica" pitchFamily="2" charset="0"/>
            </a:endParaRPr>
          </a:p>
        </p:txBody>
      </p:sp>
      <p:sp>
        <p:nvSpPr>
          <p:cNvPr id="12" name="TextBox 20"/>
          <p:cNvSpPr txBox="1"/>
          <p:nvPr/>
        </p:nvSpPr>
        <p:spPr>
          <a:xfrm>
            <a:off x="4067790" y="4595217"/>
            <a:ext cx="2717271" cy="15519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24765" rtl="0" eaLnBrk="1" latinLnBrk="0" hangingPunct="1">
              <a:lnSpc>
                <a:spcPct val="100000"/>
              </a:lnSpc>
              <a:spcBef>
                <a:spcPts val="2300"/>
              </a:spcBef>
              <a:buSzTx/>
              <a:buFontTx/>
              <a:buNone/>
              <a:defRPr sz="19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>
                <a:latin typeface="Helvetica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 </a:t>
            </a:r>
            <a:br>
              <a:rPr lang="ru-RU" sz="1300" dirty="0">
                <a:latin typeface="Helvetica" pitchFamily="2" charset="0"/>
              </a:rPr>
            </a:br>
            <a:r>
              <a:rPr lang="ru-RU" sz="1300" dirty="0">
                <a:latin typeface="Helvetica" pitchFamily="2" charset="0"/>
              </a:rPr>
              <a:t>(13 </a:t>
            </a:r>
            <a:r>
              <a:rPr lang="en-GB" sz="1300" dirty="0" err="1">
                <a:latin typeface="Helvetica" pitchFamily="2" charset="0"/>
              </a:rPr>
              <a:t>pt</a:t>
            </a:r>
            <a:r>
              <a:rPr lang="en-GB" sz="1300" dirty="0">
                <a:latin typeface="Helvetica" pitchFamily="2" charset="0"/>
              </a:rPr>
              <a:t>)</a:t>
            </a:r>
            <a:endParaRPr lang="en-GB" sz="1300" dirty="0">
              <a:latin typeface="Helvetica" pitchFamily="2" charset="0"/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4176725" y="2883187"/>
            <a:ext cx="2823148" cy="155194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lnSpc>
                <a:spcPct val="100000"/>
              </a:lnSpc>
              <a:spcBef>
                <a:spcPts val="1150"/>
              </a:spcBef>
              <a:buFont typeface="Arial" panose="020B0604020202020204" pitchFamily="34" charset="0"/>
              <a:buNone/>
              <a:defRPr sz="1901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2400" dirty="0">
                <a:latin typeface="Helvetica" pitchFamily="2" charset="0"/>
                <a:sym typeface="Helvetica"/>
              </a:rPr>
              <a:t>70</a:t>
            </a:r>
            <a:endParaRPr lang="ru-RU" sz="1585" dirty="0">
              <a:latin typeface="Helvetica" pitchFamily="2" charset="0"/>
              <a:sym typeface="Helvetica"/>
            </a:endParaRPr>
          </a:p>
        </p:txBody>
      </p:sp>
      <p:sp>
        <p:nvSpPr>
          <p:cNvPr id="15" name="TextBox 16"/>
          <p:cNvSpPr txBox="1"/>
          <p:nvPr/>
        </p:nvSpPr>
        <p:spPr>
          <a:xfrm>
            <a:off x="7555061" y="2883187"/>
            <a:ext cx="2823148" cy="155194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lnSpc>
                <a:spcPct val="100000"/>
              </a:lnSpc>
              <a:spcBef>
                <a:spcPts val="1150"/>
              </a:spcBef>
              <a:buFont typeface="Arial" panose="020B0604020202020204" pitchFamily="34" charset="0"/>
              <a:buNone/>
              <a:defRPr sz="1901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2400" dirty="0">
                <a:latin typeface="Helvetica" pitchFamily="2" charset="0"/>
                <a:sym typeface="Helvetica"/>
              </a:rPr>
              <a:t>70</a:t>
            </a:r>
            <a:endParaRPr lang="ru-RU" sz="1585" dirty="0">
              <a:latin typeface="Helvetica" pitchFamily="2" charset="0"/>
              <a:sym typeface="Helvetic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3" name="TextBox 28"/>
          <p:cNvSpPr txBox="1"/>
          <p:nvPr/>
        </p:nvSpPr>
        <p:spPr>
          <a:xfrm>
            <a:off x="726712" y="1344694"/>
            <a:ext cx="7763686" cy="57404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17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317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Название таблицы. Обратите внимание, что название графика </a:t>
            </a:r>
            <a:endParaRPr lang="ru-RU" sz="3170" dirty="0"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"/>
            </a:endParaRPr>
          </a:p>
          <a:p>
            <a:pPr marL="0" indent="0" defTabSz="127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17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317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набирается меньшим кеглем, чем заголовок (16</a:t>
            </a:r>
            <a:r>
              <a:rPr lang="en-GB" sz="3170" dirty="0" err="1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pt</a:t>
            </a:r>
            <a:r>
              <a:rPr lang="en-GB" sz="317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"/>
              </a:rPr>
              <a:t>)</a:t>
            </a:r>
            <a:endParaRPr lang="en-GB" sz="3170" dirty="0"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"/>
            </a:endParaRPr>
          </a:p>
        </p:txBody>
      </p:sp>
      <p:sp>
        <p:nvSpPr>
          <p:cNvPr id="4" name="TextBox 14"/>
          <p:cNvSpPr txBox="1"/>
          <p:nvPr/>
        </p:nvSpPr>
        <p:spPr>
          <a:xfrm>
            <a:off x="726710" y="5724671"/>
            <a:ext cx="7763688" cy="54864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 defTabSz="24765" rtl="0" eaLnBrk="1" latinLnBrk="0" hangingPunct="1">
              <a:lnSpc>
                <a:spcPct val="100000"/>
              </a:lnSpc>
              <a:spcBef>
                <a:spcPts val="2300"/>
              </a:spcBef>
              <a:buSzTx/>
              <a:buFontTx/>
              <a:buNone/>
              <a:defRPr sz="19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Как раз тот самый обычный текст о котором говорится справа, набирайте меня везде одинаковым кеглем </a:t>
            </a:r>
            <a:br>
              <a:rPr lang="ru-RU" dirty="0"/>
            </a:br>
            <a:r>
              <a:rPr lang="ru-RU" dirty="0"/>
              <a:t>(12 </a:t>
            </a:r>
            <a:r>
              <a:rPr lang="en-GB" dirty="0" err="1"/>
              <a:t>pt</a:t>
            </a:r>
            <a:r>
              <a:rPr lang="en-GB" dirty="0"/>
              <a:t>), </a:t>
            </a:r>
            <a:r>
              <a:rPr lang="ru-RU" dirty="0"/>
              <a:t>в таком размере я хорошо читаюсь на экране и на распечатанных слайдах. Не нужно меня увеличивать без надобности, ведь всегда под рукой есть кнопка полноэкранного режима.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6" name="Table 2"/>
          <p:cNvGraphicFramePr/>
          <p:nvPr/>
        </p:nvGraphicFramePr>
        <p:xfrm>
          <a:off x="846970" y="2155873"/>
          <a:ext cx="7523170" cy="2988590"/>
        </p:xfrm>
        <a:graphic>
          <a:graphicData uri="http://schemas.openxmlformats.org/drawingml/2006/table">
            <a:tbl>
              <a:tblPr firstRow="1"/>
              <a:tblGrid>
                <a:gridCol w="3009268"/>
                <a:gridCol w="1504634"/>
                <a:gridCol w="1504634"/>
                <a:gridCol w="1504634"/>
              </a:tblGrid>
              <a:tr h="59771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Название столбца</a:t>
                      </a:r>
                      <a:endParaRPr sz="130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300" dirty="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Название 1</a:t>
                      </a:r>
                      <a:endParaRPr sz="1300" dirty="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300" dirty="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Название 2</a:t>
                      </a:r>
                      <a:endParaRPr sz="1300" dirty="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300" dirty="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Название 3</a:t>
                      </a:r>
                      <a:endParaRPr sz="1300" dirty="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R w="12700">
                      <a:miter lim="400000"/>
                    </a:lnR>
                    <a:solidFill>
                      <a:srgbClr val="E7E6E6"/>
                    </a:solidFill>
                  </a:tcPr>
                </a:tc>
              </a:tr>
              <a:tr h="59771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300" dirty="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Данные</a:t>
                      </a:r>
                      <a:endParaRPr sz="1300" dirty="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34 353</a:t>
                      </a:r>
                      <a:endParaRPr sz="130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456 578 678</a:t>
                      </a:r>
                      <a:endParaRPr sz="130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dirty="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23 424</a:t>
                      </a:r>
                      <a:endParaRPr sz="1300" dirty="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R w="12700">
                      <a:miter lim="400000"/>
                    </a:lnR>
                  </a:tcPr>
                </a:tc>
              </a:tr>
              <a:tr h="59771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300" dirty="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Данные</a:t>
                      </a:r>
                      <a:endParaRPr sz="1300" dirty="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dirty="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67 868</a:t>
                      </a:r>
                      <a:endParaRPr sz="1300" dirty="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909 837 459</a:t>
                      </a:r>
                      <a:endParaRPr sz="130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900 077</a:t>
                      </a:r>
                      <a:endParaRPr sz="130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R w="12700">
                      <a:miter lim="400000"/>
                    </a:lnR>
                  </a:tcPr>
                </a:tc>
              </a:tr>
              <a:tr h="59771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300" dirty="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Данные</a:t>
                      </a:r>
                      <a:endParaRPr sz="1300" dirty="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23 324 213</a:t>
                      </a:r>
                      <a:endParaRPr sz="130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12 334</a:t>
                      </a:r>
                      <a:endParaRPr sz="130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34 567</a:t>
                      </a:r>
                      <a:endParaRPr sz="130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R w="12700">
                      <a:miter lim="400000"/>
                    </a:lnR>
                  </a:tcPr>
                </a:tc>
              </a:tr>
              <a:tr h="59771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300" b="1" dirty="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Результаты</a:t>
                      </a:r>
                      <a:endParaRPr sz="1300" b="1" dirty="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75 984 375</a:t>
                      </a:r>
                      <a:endParaRPr sz="1300" b="1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dirty="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3 984 759 835</a:t>
                      </a:r>
                      <a:endParaRPr sz="1300" b="1" dirty="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dirty="0">
                          <a:solidFill>
                            <a:srgbClr val="222222"/>
                          </a:solidFill>
                          <a:latin typeface="Helvetica" pitchFamily="2" charset="0"/>
                          <a:ea typeface="+mn-ea"/>
                          <a:cs typeface="+mn-cs"/>
                          <a:sym typeface="Helvetica"/>
                        </a:rPr>
                        <a:t>34 785</a:t>
                      </a:r>
                      <a:endParaRPr sz="1300" b="1" dirty="0">
                        <a:solidFill>
                          <a:srgbClr val="222222"/>
                        </a:solidFill>
                        <a:latin typeface="Helvetica" pitchFamily="2" charset="0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R w="12700">
                      <a:miter lim="400000"/>
                    </a:lnR>
                  </a:tcPr>
                </a:tc>
              </a:tr>
            </a:tbl>
          </a:graphicData>
        </a:graphic>
      </p:graphicFrame>
      <p:sp>
        <p:nvSpPr>
          <p:cNvPr id="8" name="TextBox 14"/>
          <p:cNvSpPr txBox="1"/>
          <p:nvPr/>
        </p:nvSpPr>
        <p:spPr>
          <a:xfrm>
            <a:off x="8707340" y="2325690"/>
            <a:ext cx="2957792" cy="2703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24765" rtl="0" eaLnBrk="1" latinLnBrk="0" hangingPunct="1">
              <a:lnSpc>
                <a:spcPct val="100000"/>
              </a:lnSpc>
              <a:spcBef>
                <a:spcPts val="2300"/>
              </a:spcBef>
              <a:buSzTx/>
              <a:buFontTx/>
              <a:buNone/>
              <a:defRPr sz="19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  <a:defRPr sz="198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400" dirty="0">
                <a:latin typeface="Helvetica" pitchFamily="2" charset="0"/>
                <a:sym typeface="Helvetica"/>
              </a:rPr>
              <a:t>Как раз тот самый обычный текст о котором говорится справа, набирайте меня везде одинаковым кеглем (14 </a:t>
            </a:r>
            <a:r>
              <a:rPr lang="en-GB" sz="1400" dirty="0" err="1">
                <a:latin typeface="Helvetica" pitchFamily="2" charset="0"/>
                <a:sym typeface="Helvetica"/>
              </a:rPr>
              <a:t>pt</a:t>
            </a:r>
            <a:r>
              <a:rPr lang="en-GB" sz="1400" dirty="0">
                <a:latin typeface="Helvetica" pitchFamily="2" charset="0"/>
                <a:sym typeface="Helvetica"/>
              </a:rPr>
              <a:t>), </a:t>
            </a:r>
            <a:r>
              <a:rPr lang="ru-RU" sz="1400" dirty="0">
                <a:latin typeface="Helvetica" pitchFamily="2" charset="0"/>
                <a:sym typeface="Helvetica"/>
              </a:rPr>
              <a:t>в таком размере я хорошо читаюсь на экране и на распечатанных слайдах. Не нужно меня увеличивать без надобности, ведь всегда под рукой есть кнопка полноэкранного режима.</a:t>
            </a:r>
            <a:endParaRPr lang="ru-RU" sz="1400" dirty="0">
              <a:latin typeface="Helvetica" pitchFamily="2" charset="0"/>
              <a:sym typeface="Helvetic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2" name="TextBox 28"/>
          <p:cNvSpPr txBox="1"/>
          <p:nvPr/>
        </p:nvSpPr>
        <p:spPr>
          <a:xfrm>
            <a:off x="405068" y="1346721"/>
            <a:ext cx="7763686" cy="57404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17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3170" dirty="0">
                <a:latin typeface="Helvetica" pitchFamily="2" charset="0"/>
                <a:sym typeface="Helvetica"/>
              </a:rPr>
              <a:t>Название таблицы. Обратите внимание, что название графика </a:t>
            </a:r>
            <a:endParaRPr lang="ru-RU" sz="3170" dirty="0">
              <a:latin typeface="Helvetica" pitchFamily="2" charset="0"/>
              <a:sym typeface="Helvetica"/>
            </a:endParaRPr>
          </a:p>
          <a:p>
            <a:pPr marL="0" indent="0" defTabSz="127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17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3170" dirty="0">
                <a:latin typeface="Helvetica" pitchFamily="2" charset="0"/>
                <a:sym typeface="Helvetica"/>
              </a:rPr>
              <a:t>набирается меньшим кеглем, чем заголовок (16</a:t>
            </a:r>
            <a:r>
              <a:rPr lang="en-GB" sz="3170" dirty="0" err="1">
                <a:latin typeface="Helvetica" pitchFamily="2" charset="0"/>
                <a:sym typeface="Helvetica"/>
              </a:rPr>
              <a:t>pt</a:t>
            </a:r>
            <a:r>
              <a:rPr lang="en-GB" sz="3170" dirty="0">
                <a:latin typeface="Helvetica" pitchFamily="2" charset="0"/>
                <a:sym typeface="Helvetica"/>
              </a:rPr>
              <a:t>)</a:t>
            </a:r>
            <a:endParaRPr lang="en-GB" sz="3170" dirty="0">
              <a:latin typeface="Helvetica" pitchFamily="2" charset="0"/>
              <a:sym typeface="Helvetica"/>
            </a:endParaRPr>
          </a:p>
        </p:txBody>
      </p:sp>
      <p:sp>
        <p:nvSpPr>
          <p:cNvPr id="5" name="TextBox 29"/>
          <p:cNvSpPr txBox="1"/>
          <p:nvPr/>
        </p:nvSpPr>
        <p:spPr>
          <a:xfrm>
            <a:off x="405066" y="5603233"/>
            <a:ext cx="7763688" cy="54864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0" indent="0" algn="l" defTabSz="24765" rtl="0" eaLnBrk="1" latinLnBrk="0" hangingPunct="1">
              <a:lnSpc>
                <a:spcPct val="100000"/>
              </a:lnSpc>
              <a:spcBef>
                <a:spcPts val="1100"/>
              </a:spcBef>
              <a:buSzTx/>
              <a:buFontTx/>
              <a:buNone/>
              <a:defRPr sz="19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Helvetica" pitchFamily="2" charset="0"/>
              </a:rPr>
              <a:t>Мы рекомендуем очень аккуратно использовать жирное начертание, старайтесь выделять жирным самое важное. 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ru-RU" dirty="0">
              <a:latin typeface="Helvetica" pitchFamily="2" charset="0"/>
            </a:endParaRPr>
          </a:p>
        </p:txBody>
      </p:sp>
      <p:graphicFrame>
        <p:nvGraphicFramePr>
          <p:cNvPr id="7" name="Table 2"/>
          <p:cNvGraphicFramePr/>
          <p:nvPr/>
        </p:nvGraphicFramePr>
        <p:xfrm>
          <a:off x="517199" y="2274857"/>
          <a:ext cx="11120319" cy="2988590"/>
        </p:xfrm>
        <a:graphic>
          <a:graphicData uri="http://schemas.openxmlformats.org/drawingml/2006/table">
            <a:tbl>
              <a:tblPr firstRow="1"/>
              <a:tblGrid>
                <a:gridCol w="3177234"/>
                <a:gridCol w="1588617"/>
                <a:gridCol w="1588617"/>
                <a:gridCol w="1588617"/>
                <a:gridCol w="1588617"/>
                <a:gridCol w="1588617"/>
              </a:tblGrid>
              <a:tr h="59771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Название столбца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Кооперация</a:t>
                      </a:r>
                      <a:endParaRPr sz="13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Минимизация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Актуализация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Верификация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Буферизация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R w="12700">
                      <a:miter lim="400000"/>
                    </a:lnR>
                  </a:tcPr>
                </a:tc>
              </a:tr>
              <a:tr h="59771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Показатели эффективности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12 343 567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3 287 498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34 353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456 578 678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23 424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R w="12700">
                      <a:miter lim="400000"/>
                    </a:lnR>
                  </a:tcPr>
                </a:tc>
              </a:tr>
              <a:tr h="59771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Еще показатели,  но эффективности ли?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345 353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28 764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67 868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909 837 459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900 077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R w="12700">
                      <a:miter lim="400000"/>
                    </a:lnR>
                  </a:tcPr>
                </a:tc>
              </a:tr>
              <a:tr h="59771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И еще немного показателей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67 868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1 293 090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23 324 213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12 334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34 567</a:t>
                      </a:r>
                      <a:endParaRPr sz="13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R w="12700">
                      <a:miter lim="400000"/>
                    </a:lnR>
                  </a:tcPr>
                </a:tc>
              </a:tr>
              <a:tr h="59771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ИТОГО</a:t>
                      </a:r>
                      <a:endParaRPr sz="13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63 836 746</a:t>
                      </a:r>
                      <a:endParaRPr sz="13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35 216 735</a:t>
                      </a:r>
                      <a:endParaRPr sz="13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75 984 375</a:t>
                      </a:r>
                      <a:endParaRPr sz="13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3 984 759 835</a:t>
                      </a:r>
                      <a:endParaRPr sz="13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34 785</a:t>
                      </a:r>
                      <a:endParaRPr sz="13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22860" marR="22860" marT="22860" marB="22860" horzOverflow="overflow">
                    <a:lnR w="12700">
                      <a:miter lim="400000"/>
                    </a:lnR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rgbClr val="02989E"/>
            </a:gs>
            <a:gs pos="83000">
              <a:srgbClr val="02989E"/>
            </a:gs>
            <a:gs pos="100000">
              <a:srgbClr val="16575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04812" y="1880944"/>
            <a:ext cx="3015183" cy="624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755"/>
              </a:spcAft>
            </a:pPr>
            <a:r>
              <a:rPr lang="ru-RU" sz="2000" b="1" dirty="0">
                <a:solidFill>
                  <a:srgbClr val="222222"/>
                </a:solidFill>
                <a:latin typeface="Helvetica" pitchFamily="2" charset="0"/>
              </a:rPr>
              <a:t>ИМЯ ФАМИЛИЯ</a:t>
            </a:r>
            <a:endParaRPr lang="en-US" sz="2000" b="1" dirty="0">
              <a:solidFill>
                <a:srgbClr val="222222"/>
              </a:solidFill>
              <a:latin typeface="Helvetica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09847" y="5494427"/>
            <a:ext cx="4388621" cy="6400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755"/>
              </a:spcAft>
            </a:pP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872" t="933" r="28614" b="30800"/>
          <a:stretch>
            <a:fillRect/>
          </a:stretch>
        </p:blipFill>
        <p:spPr>
          <a:xfrm>
            <a:off x="907975" y="1668703"/>
            <a:ext cx="1674161" cy="1674161"/>
          </a:xfrm>
          <a:custGeom>
            <a:avLst/>
            <a:gdLst>
              <a:gd name="connsiteX0" fmla="*/ 3901440 w 7802880"/>
              <a:gd name="connsiteY0" fmla="*/ 0 h 7802880"/>
              <a:gd name="connsiteX1" fmla="*/ 7802880 w 7802880"/>
              <a:gd name="connsiteY1" fmla="*/ 3901440 h 7802880"/>
              <a:gd name="connsiteX2" fmla="*/ 3901440 w 7802880"/>
              <a:gd name="connsiteY2" fmla="*/ 7802880 h 7802880"/>
              <a:gd name="connsiteX3" fmla="*/ 0 w 7802880"/>
              <a:gd name="connsiteY3" fmla="*/ 3901440 h 7802880"/>
              <a:gd name="connsiteX4" fmla="*/ 3901440 w 7802880"/>
              <a:gd name="connsiteY4" fmla="*/ 0 h 780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2880" h="7802880">
                <a:moveTo>
                  <a:pt x="3901440" y="0"/>
                </a:moveTo>
                <a:cubicBezTo>
                  <a:pt x="6056146" y="0"/>
                  <a:pt x="7802880" y="1746734"/>
                  <a:pt x="7802880" y="3901440"/>
                </a:cubicBezTo>
                <a:cubicBezTo>
                  <a:pt x="7802880" y="6056146"/>
                  <a:pt x="6056146" y="7802880"/>
                  <a:pt x="3901440" y="7802880"/>
                </a:cubicBezTo>
                <a:cubicBezTo>
                  <a:pt x="1746734" y="7802880"/>
                  <a:pt x="0" y="6056146"/>
                  <a:pt x="0" y="3901440"/>
                </a:cubicBezTo>
                <a:cubicBezTo>
                  <a:pt x="0" y="1746734"/>
                  <a:pt x="1746734" y="0"/>
                  <a:pt x="3901440" y="0"/>
                </a:cubicBezTo>
                <a:close/>
              </a:path>
            </a:pathLst>
          </a:cu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36729" y="3989296"/>
            <a:ext cx="1960939" cy="1960939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3311476" y="2521401"/>
            <a:ext cx="2243688" cy="6400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755"/>
              </a:spcAft>
            </a:pP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Образовательное учреждение </a:t>
            </a:r>
            <a:endParaRPr lang="en-US" dirty="0">
              <a:latin typeface="Helvetica" pitchFamily="2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304812" y="2371828"/>
            <a:ext cx="259789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0"/>
          <p:cNvSpPr/>
          <p:nvPr/>
        </p:nvSpPr>
        <p:spPr>
          <a:xfrm>
            <a:off x="3246465" y="4344927"/>
            <a:ext cx="3015183" cy="624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755"/>
              </a:spcAft>
            </a:pPr>
            <a:r>
              <a:rPr lang="ru-RU" sz="2000" b="1" dirty="0">
                <a:solidFill>
                  <a:srgbClr val="222222"/>
                </a:solidFill>
                <a:latin typeface="Helvetica" pitchFamily="2" charset="0"/>
              </a:rPr>
              <a:t>ИМЯ ФАМИЛИЯ</a:t>
            </a:r>
            <a:endParaRPr lang="en-US" sz="2000" b="1" dirty="0">
              <a:solidFill>
                <a:srgbClr val="222222"/>
              </a:solidFill>
              <a:latin typeface="Helvetica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5872" t="933" r="28614" b="30800"/>
          <a:stretch>
            <a:fillRect/>
          </a:stretch>
        </p:blipFill>
        <p:spPr>
          <a:xfrm>
            <a:off x="849628" y="4132686"/>
            <a:ext cx="1674161" cy="1674161"/>
          </a:xfrm>
          <a:custGeom>
            <a:avLst/>
            <a:gdLst>
              <a:gd name="connsiteX0" fmla="*/ 3901440 w 7802880"/>
              <a:gd name="connsiteY0" fmla="*/ 0 h 7802880"/>
              <a:gd name="connsiteX1" fmla="*/ 7802880 w 7802880"/>
              <a:gd name="connsiteY1" fmla="*/ 3901440 h 7802880"/>
              <a:gd name="connsiteX2" fmla="*/ 3901440 w 7802880"/>
              <a:gd name="connsiteY2" fmla="*/ 7802880 h 7802880"/>
              <a:gd name="connsiteX3" fmla="*/ 0 w 7802880"/>
              <a:gd name="connsiteY3" fmla="*/ 3901440 h 7802880"/>
              <a:gd name="connsiteX4" fmla="*/ 3901440 w 7802880"/>
              <a:gd name="connsiteY4" fmla="*/ 0 h 780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2880" h="7802880">
                <a:moveTo>
                  <a:pt x="3901440" y="0"/>
                </a:moveTo>
                <a:cubicBezTo>
                  <a:pt x="6056146" y="0"/>
                  <a:pt x="7802880" y="1746734"/>
                  <a:pt x="7802880" y="3901440"/>
                </a:cubicBezTo>
                <a:cubicBezTo>
                  <a:pt x="7802880" y="6056146"/>
                  <a:pt x="6056146" y="7802880"/>
                  <a:pt x="3901440" y="7802880"/>
                </a:cubicBezTo>
                <a:cubicBezTo>
                  <a:pt x="1746734" y="7802880"/>
                  <a:pt x="0" y="6056146"/>
                  <a:pt x="0" y="3901440"/>
                </a:cubicBezTo>
                <a:cubicBezTo>
                  <a:pt x="0" y="1746734"/>
                  <a:pt x="1746734" y="0"/>
                  <a:pt x="3901440" y="0"/>
                </a:cubicBezTo>
                <a:close/>
              </a:path>
            </a:pathLst>
          </a:custGeom>
        </p:spPr>
      </p:pic>
      <p:sp>
        <p:nvSpPr>
          <p:cNvPr id="19" name="Text 1"/>
          <p:cNvSpPr/>
          <p:nvPr/>
        </p:nvSpPr>
        <p:spPr>
          <a:xfrm>
            <a:off x="3253129" y="4985384"/>
            <a:ext cx="2243688" cy="6400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755"/>
              </a:spcAft>
            </a:pP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Образовательное учреждение </a:t>
            </a:r>
            <a:endParaRPr lang="en-US" dirty="0">
              <a:latin typeface="Helvetica" pitchFamily="2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246465" y="4835811"/>
            <a:ext cx="259789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0"/>
          <p:cNvSpPr/>
          <p:nvPr/>
        </p:nvSpPr>
        <p:spPr>
          <a:xfrm>
            <a:off x="8853775" y="1880944"/>
            <a:ext cx="3015183" cy="624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755"/>
              </a:spcAft>
            </a:pPr>
            <a:r>
              <a:rPr lang="ru-RU" sz="2000" b="1" dirty="0">
                <a:solidFill>
                  <a:srgbClr val="222222"/>
                </a:solidFill>
                <a:latin typeface="Helvetica" pitchFamily="2" charset="0"/>
              </a:rPr>
              <a:t>ИМЯ ФАМИЛИЯ</a:t>
            </a:r>
            <a:endParaRPr lang="en-US" sz="2000" b="1" dirty="0">
              <a:solidFill>
                <a:srgbClr val="222222"/>
              </a:solidFill>
              <a:latin typeface="Helvetica" pitchFamily="2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/>
          <a:srcRect l="25872" t="933" r="28614" b="30800"/>
          <a:stretch>
            <a:fillRect/>
          </a:stretch>
        </p:blipFill>
        <p:spPr>
          <a:xfrm>
            <a:off x="6456938" y="1668703"/>
            <a:ext cx="1674161" cy="1674161"/>
          </a:xfrm>
          <a:custGeom>
            <a:avLst/>
            <a:gdLst>
              <a:gd name="connsiteX0" fmla="*/ 3901440 w 7802880"/>
              <a:gd name="connsiteY0" fmla="*/ 0 h 7802880"/>
              <a:gd name="connsiteX1" fmla="*/ 7802880 w 7802880"/>
              <a:gd name="connsiteY1" fmla="*/ 3901440 h 7802880"/>
              <a:gd name="connsiteX2" fmla="*/ 3901440 w 7802880"/>
              <a:gd name="connsiteY2" fmla="*/ 7802880 h 7802880"/>
              <a:gd name="connsiteX3" fmla="*/ 0 w 7802880"/>
              <a:gd name="connsiteY3" fmla="*/ 3901440 h 7802880"/>
              <a:gd name="connsiteX4" fmla="*/ 3901440 w 7802880"/>
              <a:gd name="connsiteY4" fmla="*/ 0 h 780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2880" h="7802880">
                <a:moveTo>
                  <a:pt x="3901440" y="0"/>
                </a:moveTo>
                <a:cubicBezTo>
                  <a:pt x="6056146" y="0"/>
                  <a:pt x="7802880" y="1746734"/>
                  <a:pt x="7802880" y="3901440"/>
                </a:cubicBezTo>
                <a:cubicBezTo>
                  <a:pt x="7802880" y="6056146"/>
                  <a:pt x="6056146" y="7802880"/>
                  <a:pt x="3901440" y="7802880"/>
                </a:cubicBezTo>
                <a:cubicBezTo>
                  <a:pt x="1746734" y="7802880"/>
                  <a:pt x="0" y="6056146"/>
                  <a:pt x="0" y="3901440"/>
                </a:cubicBezTo>
                <a:cubicBezTo>
                  <a:pt x="0" y="1746734"/>
                  <a:pt x="1746734" y="0"/>
                  <a:pt x="3901440" y="0"/>
                </a:cubicBezTo>
                <a:close/>
              </a:path>
            </a:pathLst>
          </a:custGeom>
        </p:spPr>
      </p:pic>
      <p:sp>
        <p:nvSpPr>
          <p:cNvPr id="23" name="Text 1"/>
          <p:cNvSpPr/>
          <p:nvPr/>
        </p:nvSpPr>
        <p:spPr>
          <a:xfrm>
            <a:off x="8860439" y="2521401"/>
            <a:ext cx="2243688" cy="6400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755"/>
              </a:spcAft>
            </a:pPr>
            <a:r>
              <a:rPr lang="ru-RU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Образовательное учреждение </a:t>
            </a:r>
            <a:endParaRPr lang="en-US" dirty="0">
              <a:latin typeface="Helvetica" pitchFamily="2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8853775" y="2371828"/>
            <a:ext cx="259789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rgbClr val="02989E"/>
            </a:gs>
            <a:gs pos="83000">
              <a:srgbClr val="02989E"/>
            </a:gs>
            <a:gs pos="100000">
              <a:srgbClr val="16575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09847" y="5494427"/>
            <a:ext cx="4388621" cy="6400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755"/>
              </a:spcAft>
            </a:pPr>
            <a:endParaRPr lang="en-US" dirty="0"/>
          </a:p>
        </p:txBody>
      </p:sp>
      <p:sp>
        <p:nvSpPr>
          <p:cNvPr id="11" name="Text 0"/>
          <p:cNvSpPr/>
          <p:nvPr/>
        </p:nvSpPr>
        <p:spPr>
          <a:xfrm>
            <a:off x="873480" y="1435677"/>
            <a:ext cx="7028542" cy="624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755"/>
              </a:spcAft>
            </a:pPr>
            <a:r>
              <a:rPr lang="ru-RU" sz="3300" dirty="0">
                <a:solidFill>
                  <a:srgbClr val="02989E">
                    <a:alpha val="100000"/>
                  </a:srgbClr>
                </a:solidFill>
                <a:latin typeface="Helvetica" pitchFamily="2" charset="0"/>
                <a:ea typeface="Montserrat-Bold" pitchFamily="34" charset="-122"/>
                <a:cs typeface="Montserrat-Bold" pitchFamily="34" charset="-120"/>
              </a:rPr>
              <a:t>Как </a:t>
            </a:r>
            <a:r>
              <a:rPr lang="en-US" sz="3300" dirty="0">
                <a:solidFill>
                  <a:srgbClr val="02989E">
                    <a:alpha val="100000"/>
                  </a:srgbClr>
                </a:solidFill>
                <a:latin typeface="Helvetica" pitchFamily="2" charset="0"/>
                <a:ea typeface="Montserrat-Bold" pitchFamily="34" charset="-122"/>
                <a:cs typeface="Montserrat-Bold" pitchFamily="34" charset="-120"/>
              </a:rPr>
              <a:t>c</a:t>
            </a:r>
            <a:r>
              <a:rPr lang="ru-RU" sz="3300" dirty="0">
                <a:solidFill>
                  <a:srgbClr val="02989E">
                    <a:alpha val="100000"/>
                  </a:srgbClr>
                </a:solidFill>
                <a:latin typeface="Helvetica" pitchFamily="2" charset="0"/>
                <a:ea typeface="Montserrat-Bold" pitchFamily="34" charset="-122"/>
                <a:cs typeface="Montserrat-Bold" pitchFamily="34" charset="-120"/>
              </a:rPr>
              <a:t>делать </a:t>
            </a:r>
            <a:r>
              <a:rPr lang="en-US" sz="3300" dirty="0">
                <a:solidFill>
                  <a:srgbClr val="02989E">
                    <a:alpha val="100000"/>
                  </a:srgbClr>
                </a:solidFill>
                <a:latin typeface="Helvetica" pitchFamily="2" charset="0"/>
                <a:ea typeface="Montserrat-Bold" pitchFamily="34" charset="-122"/>
                <a:cs typeface="Montserrat-Bold" pitchFamily="34" charset="-120"/>
              </a:rPr>
              <a:t>QR-</a:t>
            </a:r>
            <a:r>
              <a:rPr lang="ru-RU" sz="3300" dirty="0">
                <a:solidFill>
                  <a:srgbClr val="02989E">
                    <a:alpha val="100000"/>
                  </a:srgbClr>
                </a:solidFill>
                <a:latin typeface="Helvetica" pitchFamily="2" charset="0"/>
                <a:ea typeface="Montserrat-Bold" pitchFamily="34" charset="-122"/>
                <a:cs typeface="Montserrat-Bold" pitchFamily="34" charset="-120"/>
              </a:rPr>
              <a:t>код</a:t>
            </a:r>
            <a:endParaRPr lang="en-US" sz="3325" dirty="0">
              <a:latin typeface="Helvetica" pitchFamily="2" charset="0"/>
            </a:endParaRPr>
          </a:p>
        </p:txBody>
      </p:sp>
      <p:sp>
        <p:nvSpPr>
          <p:cNvPr id="12" name="Text 1"/>
          <p:cNvSpPr/>
          <p:nvPr/>
        </p:nvSpPr>
        <p:spPr>
          <a:xfrm>
            <a:off x="949741" y="2303085"/>
            <a:ext cx="4388621" cy="3200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755"/>
              </a:spcAft>
            </a:pPr>
            <a:r>
              <a:rPr lang="ru-RU" sz="1200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1. Открыть </a:t>
            </a:r>
            <a:r>
              <a:rPr lang="ru-RU" sz="1200" dirty="0">
                <a:latin typeface="Helvetica" pitchFamily="2" charset="0"/>
                <a:ea typeface="Montserrat-Regular" pitchFamily="34" charset="-122"/>
                <a:cs typeface="Montserrat-Regular" pitchFamily="34" charset="-120"/>
                <a:hlinkClick r:id="rId2"/>
              </a:rPr>
              <a:t>ссылку</a:t>
            </a:r>
            <a:endParaRPr lang="ru-RU" sz="1200" dirty="0">
              <a:latin typeface="Helvetica" pitchFamily="2" charset="0"/>
              <a:ea typeface="Montserrat-Regular" pitchFamily="34" charset="-122"/>
              <a:cs typeface="Montserrat-Regular" pitchFamily="34" charset="-120"/>
            </a:endParaRPr>
          </a:p>
          <a:p>
            <a:pPr marL="308610" indent="-308610">
              <a:spcAft>
                <a:spcPts val="755"/>
              </a:spcAft>
              <a:buAutoNum type="arabicPeriod"/>
            </a:pPr>
            <a:endParaRPr lang="en-US" sz="1200" dirty="0">
              <a:latin typeface="Helvetica" pitchFamily="2" charset="0"/>
            </a:endParaRPr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12" y="2075323"/>
            <a:ext cx="6682072" cy="76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70" y="3154242"/>
            <a:ext cx="3474910" cy="3338473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949740" y="2614059"/>
            <a:ext cx="4388621" cy="6400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Aft>
                <a:spcPts val="755"/>
              </a:spcAft>
            </a:pPr>
            <a:r>
              <a:rPr lang="ru-RU" sz="1200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2. Внести данные</a:t>
            </a:r>
            <a:br>
              <a:rPr lang="ru-RU" sz="1200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</a:br>
            <a:r>
              <a:rPr lang="ru-RU" sz="1200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строго по образцу</a:t>
            </a:r>
            <a:endParaRPr lang="ru-RU" sz="1200" dirty="0">
              <a:latin typeface="Helvetica" pitchFamily="2" charset="0"/>
              <a:ea typeface="Montserrat-Regular" pitchFamily="34" charset="-122"/>
              <a:cs typeface="Montserrat-Regular" pitchFamily="34" charset="-120"/>
            </a:endParaRPr>
          </a:p>
          <a:p>
            <a:pPr marL="308610" indent="-308610">
              <a:spcAft>
                <a:spcPts val="755"/>
              </a:spcAft>
              <a:buAutoNum type="arabicPeriod"/>
            </a:pPr>
            <a:endParaRPr lang="en-US" dirty="0">
              <a:latin typeface="Helvetica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282" y="3065278"/>
            <a:ext cx="2983646" cy="26692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812" y="2863464"/>
            <a:ext cx="2401883" cy="36292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66210" y="2405455"/>
            <a:ext cx="2715872" cy="915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5"/>
              </a:spcAft>
            </a:pPr>
            <a:r>
              <a:rPr lang="ru-RU" sz="1200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3. Изменить цвет строго</a:t>
            </a:r>
            <a:br>
              <a:rPr lang="ru-RU" sz="1200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</a:br>
            <a:r>
              <a:rPr lang="ru-RU" sz="1200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по образцу </a:t>
            </a:r>
            <a:r>
              <a:rPr lang="ru-RU" sz="1200" b="1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(ничего дополнительного не делаем)</a:t>
            </a:r>
            <a:endParaRPr lang="ru-RU" sz="1200" b="1" dirty="0">
              <a:latin typeface="Helvetica" pitchFamily="2" charset="0"/>
              <a:ea typeface="Montserrat-Regular" pitchFamily="34" charset="-122"/>
              <a:cs typeface="Montserrat-Regular" pitchFamily="34" charset="-120"/>
            </a:endParaRPr>
          </a:p>
          <a:p>
            <a:pPr marL="308610" indent="-308610">
              <a:spcAft>
                <a:spcPts val="755"/>
              </a:spcAft>
              <a:buAutoNum type="arabicPeriod"/>
            </a:pPr>
            <a:endParaRPr lang="en-US" sz="1080" dirty="0"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4" name="TextBox 63"/>
          <p:cNvSpPr txBox="1"/>
          <p:nvPr/>
        </p:nvSpPr>
        <p:spPr>
          <a:xfrm>
            <a:off x="752841" y="1268572"/>
            <a:ext cx="10045788" cy="3841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000" dirty="0">
                <a:latin typeface="Helvetica" pitchFamily="2" charset="0"/>
                <a:sym typeface="Helvetica"/>
              </a:rPr>
              <a:t>Если вы хотите вставить фото, можете воспользоваться этими фигурами</a:t>
            </a:r>
            <a:endParaRPr lang="en-GB" sz="2000" dirty="0">
              <a:latin typeface="Helvetica" pitchFamily="2" charset="0"/>
              <a:sym typeface="Helvetica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1620486" y="2521799"/>
            <a:ext cx="851061" cy="1124160"/>
          </a:xfrm>
          <a:custGeom>
            <a:avLst/>
            <a:gdLst>
              <a:gd name="connsiteX0" fmla="*/ 153503 w 851061"/>
              <a:gd name="connsiteY0" fmla="*/ 0 h 1124160"/>
              <a:gd name="connsiteX1" fmla="*/ 202613 w 851061"/>
              <a:gd name="connsiteY1" fmla="*/ 18449 h 1124160"/>
              <a:gd name="connsiteX2" fmla="*/ 851061 w 851061"/>
              <a:gd name="connsiteY2" fmla="*/ 1022565 h 1124160"/>
              <a:gd name="connsiteX3" fmla="*/ 846565 w 851061"/>
              <a:gd name="connsiteY3" fmla="*/ 1113939 h 1124160"/>
              <a:gd name="connsiteX4" fmla="*/ 739595 w 851061"/>
              <a:gd name="connsiteY4" fmla="*/ 1124160 h 1124160"/>
              <a:gd name="connsiteX5" fmla="*/ 0 w 851061"/>
              <a:gd name="connsiteY5" fmla="*/ 423168 h 1124160"/>
              <a:gd name="connsiteX6" fmla="*/ 126311 w 851061"/>
              <a:gd name="connsiteY6" fmla="*/ 31237 h 1124160"/>
              <a:gd name="connsiteX7" fmla="*/ 153503 w 851061"/>
              <a:gd name="connsiteY7" fmla="*/ 0 h 112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061" h="1124160">
                <a:moveTo>
                  <a:pt x="153503" y="0"/>
                </a:moveTo>
                <a:lnTo>
                  <a:pt x="202613" y="18449"/>
                </a:lnTo>
                <a:cubicBezTo>
                  <a:pt x="583679" y="183883"/>
                  <a:pt x="851061" y="571174"/>
                  <a:pt x="851061" y="1022565"/>
                </a:cubicBezTo>
                <a:lnTo>
                  <a:pt x="846565" y="1113939"/>
                </a:lnTo>
                <a:lnTo>
                  <a:pt x="739595" y="1124160"/>
                </a:lnTo>
                <a:cubicBezTo>
                  <a:pt x="331128" y="1124160"/>
                  <a:pt x="0" y="810315"/>
                  <a:pt x="0" y="423168"/>
                </a:cubicBezTo>
                <a:cubicBezTo>
                  <a:pt x="0" y="277988"/>
                  <a:pt x="46565" y="143116"/>
                  <a:pt x="126311" y="31237"/>
                </a:cubicBezTo>
                <a:lnTo>
                  <a:pt x="15350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5" name="Полилиния 54"/>
          <p:cNvSpPr/>
          <p:nvPr/>
        </p:nvSpPr>
        <p:spPr>
          <a:xfrm>
            <a:off x="1794189" y="2234233"/>
            <a:ext cx="1325687" cy="1391763"/>
          </a:xfrm>
          <a:custGeom>
            <a:avLst/>
            <a:gdLst>
              <a:gd name="connsiteX0" fmla="*/ 586092 w 1325687"/>
              <a:gd name="connsiteY0" fmla="*/ 0 h 1391763"/>
              <a:gd name="connsiteX1" fmla="*/ 1325687 w 1325687"/>
              <a:gd name="connsiteY1" fmla="*/ 700992 h 1391763"/>
              <a:gd name="connsiteX2" fmla="*/ 735146 w 1325687"/>
              <a:gd name="connsiteY2" fmla="*/ 1387742 h 1391763"/>
              <a:gd name="connsiteX3" fmla="*/ 693062 w 1325687"/>
              <a:gd name="connsiteY3" fmla="*/ 1391763 h 1391763"/>
              <a:gd name="connsiteX4" fmla="*/ 697558 w 1325687"/>
              <a:gd name="connsiteY4" fmla="*/ 1300389 h 1391763"/>
              <a:gd name="connsiteX5" fmla="*/ 49110 w 1325687"/>
              <a:gd name="connsiteY5" fmla="*/ 296273 h 1391763"/>
              <a:gd name="connsiteX6" fmla="*/ 0 w 1325687"/>
              <a:gd name="connsiteY6" fmla="*/ 277824 h 1391763"/>
              <a:gd name="connsiteX7" fmla="*/ 63119 w 1325687"/>
              <a:gd name="connsiteY7" fmla="*/ 205316 h 1391763"/>
              <a:gd name="connsiteX8" fmla="*/ 586092 w 1325687"/>
              <a:gd name="connsiteY8" fmla="*/ 0 h 139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687" h="1391763">
                <a:moveTo>
                  <a:pt x="586092" y="0"/>
                </a:moveTo>
                <a:cubicBezTo>
                  <a:pt x="994559" y="0"/>
                  <a:pt x="1325687" y="313845"/>
                  <a:pt x="1325687" y="700992"/>
                </a:cubicBezTo>
                <a:cubicBezTo>
                  <a:pt x="1325687" y="1039746"/>
                  <a:pt x="1072167" y="1322378"/>
                  <a:pt x="735146" y="1387742"/>
                </a:cubicBezTo>
                <a:lnTo>
                  <a:pt x="693062" y="1391763"/>
                </a:lnTo>
                <a:lnTo>
                  <a:pt x="697558" y="1300389"/>
                </a:lnTo>
                <a:cubicBezTo>
                  <a:pt x="697558" y="848998"/>
                  <a:pt x="430176" y="461707"/>
                  <a:pt x="49110" y="296273"/>
                </a:cubicBezTo>
                <a:lnTo>
                  <a:pt x="0" y="277824"/>
                </a:lnTo>
                <a:lnTo>
                  <a:pt x="63119" y="205316"/>
                </a:lnTo>
                <a:cubicBezTo>
                  <a:pt x="196960" y="78461"/>
                  <a:pt x="381859" y="0"/>
                  <a:pt x="58609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4" name="Полилиния 53"/>
          <p:cNvSpPr/>
          <p:nvPr/>
        </p:nvSpPr>
        <p:spPr>
          <a:xfrm>
            <a:off x="261030" y="2526761"/>
            <a:ext cx="2118936" cy="2179508"/>
          </a:xfrm>
          <a:custGeom>
            <a:avLst/>
            <a:gdLst>
              <a:gd name="connsiteX0" fmla="*/ 1061716 w 2118936"/>
              <a:gd name="connsiteY0" fmla="*/ 0 h 2179508"/>
              <a:gd name="connsiteX1" fmla="*/ 1377438 w 2118936"/>
              <a:gd name="connsiteY1" fmla="*/ 48993 h 2179508"/>
              <a:gd name="connsiteX2" fmla="*/ 1425874 w 2118936"/>
              <a:gd name="connsiteY2" fmla="*/ 67189 h 2179508"/>
              <a:gd name="connsiteX3" fmla="*/ 1398682 w 2118936"/>
              <a:gd name="connsiteY3" fmla="*/ 98426 h 2179508"/>
              <a:gd name="connsiteX4" fmla="*/ 1272371 w 2118936"/>
              <a:gd name="connsiteY4" fmla="*/ 490357 h 2179508"/>
              <a:gd name="connsiteX5" fmla="*/ 2011966 w 2118936"/>
              <a:gd name="connsiteY5" fmla="*/ 1191349 h 2179508"/>
              <a:gd name="connsiteX6" fmla="*/ 2118936 w 2118936"/>
              <a:gd name="connsiteY6" fmla="*/ 1181128 h 2179508"/>
              <a:gd name="connsiteX7" fmla="*/ 2117950 w 2118936"/>
              <a:gd name="connsiteY7" fmla="*/ 1201175 h 2179508"/>
              <a:gd name="connsiteX8" fmla="*/ 1061716 w 2118936"/>
              <a:gd name="connsiteY8" fmla="*/ 2179508 h 2179508"/>
              <a:gd name="connsiteX9" fmla="*/ 0 w 2118936"/>
              <a:gd name="connsiteY9" fmla="*/ 1089754 h 2179508"/>
              <a:gd name="connsiteX10" fmla="*/ 1061716 w 2118936"/>
              <a:gd name="connsiteY10" fmla="*/ 0 h 217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18936" h="2179508">
                <a:moveTo>
                  <a:pt x="1061716" y="0"/>
                </a:moveTo>
                <a:cubicBezTo>
                  <a:pt x="1171660" y="0"/>
                  <a:pt x="1277702" y="17153"/>
                  <a:pt x="1377438" y="48993"/>
                </a:cubicBezTo>
                <a:lnTo>
                  <a:pt x="1425874" y="67189"/>
                </a:lnTo>
                <a:lnTo>
                  <a:pt x="1398682" y="98426"/>
                </a:lnTo>
                <a:cubicBezTo>
                  <a:pt x="1318936" y="210305"/>
                  <a:pt x="1272371" y="345177"/>
                  <a:pt x="1272371" y="490357"/>
                </a:cubicBezTo>
                <a:cubicBezTo>
                  <a:pt x="1272371" y="877504"/>
                  <a:pt x="1603499" y="1191349"/>
                  <a:pt x="2011966" y="1191349"/>
                </a:cubicBezTo>
                <a:lnTo>
                  <a:pt x="2118936" y="1181128"/>
                </a:lnTo>
                <a:lnTo>
                  <a:pt x="2117950" y="1201175"/>
                </a:lnTo>
                <a:cubicBezTo>
                  <a:pt x="2063580" y="1750691"/>
                  <a:pt x="1611438" y="2179508"/>
                  <a:pt x="1061716" y="2179508"/>
                </a:cubicBezTo>
                <a:cubicBezTo>
                  <a:pt x="475346" y="2179508"/>
                  <a:pt x="0" y="1691609"/>
                  <a:pt x="0" y="1089754"/>
                </a:cubicBezTo>
                <a:cubicBezTo>
                  <a:pt x="0" y="487899"/>
                  <a:pt x="475346" y="0"/>
                  <a:pt x="106171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TextBox 63"/>
          <p:cNvSpPr txBox="1"/>
          <p:nvPr/>
        </p:nvSpPr>
        <p:spPr>
          <a:xfrm>
            <a:off x="5376592" y="5951548"/>
            <a:ext cx="5125945" cy="41965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500" dirty="0">
                <a:solidFill>
                  <a:srgbClr val="C00000"/>
                </a:solidFill>
                <a:latin typeface="Helvetica" pitchFamily="2" charset="0"/>
                <a:sym typeface="Helvetica"/>
              </a:rPr>
              <a:t>Дополнительные элементы, </a:t>
            </a:r>
            <a:br>
              <a:rPr lang="ru-RU" sz="1500" dirty="0">
                <a:solidFill>
                  <a:srgbClr val="C00000"/>
                </a:solidFill>
                <a:latin typeface="Helvetica" pitchFamily="2" charset="0"/>
                <a:sym typeface="Helvetica"/>
              </a:rPr>
            </a:br>
            <a:r>
              <a:rPr lang="ru-RU" sz="1500" dirty="0">
                <a:solidFill>
                  <a:srgbClr val="C00000"/>
                </a:solidFill>
                <a:latin typeface="Helvetica" pitchFamily="2" charset="0"/>
                <a:sym typeface="Helvetica"/>
              </a:rPr>
              <a:t>которые можно использовать для дизайна</a:t>
            </a:r>
            <a:r>
              <a:rPr lang="en-US" sz="1500" dirty="0">
                <a:solidFill>
                  <a:srgbClr val="C00000"/>
                </a:solidFill>
                <a:latin typeface="Helvetica" pitchFamily="2" charset="0"/>
                <a:sym typeface="Helvetica"/>
              </a:rPr>
              <a:t> </a:t>
            </a:r>
            <a:r>
              <a:rPr lang="en-US" sz="1500" dirty="0" err="1">
                <a:solidFill>
                  <a:srgbClr val="C00000"/>
                </a:solidFill>
                <a:latin typeface="Helvetica" pitchFamily="2" charset="0"/>
                <a:sym typeface="Helvetica"/>
              </a:rPr>
              <a:t>пр</a:t>
            </a:r>
            <a:r>
              <a:rPr lang="ru-RU" sz="1500" dirty="0" err="1">
                <a:solidFill>
                  <a:srgbClr val="C00000"/>
                </a:solidFill>
                <a:latin typeface="Helvetica" pitchFamily="2" charset="0"/>
                <a:sym typeface="Helvetica"/>
              </a:rPr>
              <a:t>езентации</a:t>
            </a:r>
            <a:endParaRPr lang="en-GB" sz="1500" dirty="0">
              <a:solidFill>
                <a:srgbClr val="C00000"/>
              </a:solidFill>
              <a:latin typeface="Helvetica" pitchFamily="2" charset="0"/>
              <a:sym typeface="Helvetica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524354" y="2072569"/>
            <a:ext cx="1325687" cy="34269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8904940" y="2072569"/>
            <a:ext cx="1325687" cy="34269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Прямоугольник 67"/>
          <p:cNvSpPr/>
          <p:nvPr/>
        </p:nvSpPr>
        <p:spPr>
          <a:xfrm>
            <a:off x="10285526" y="2072569"/>
            <a:ext cx="1325687" cy="34269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Прямоугольник 68"/>
          <p:cNvSpPr/>
          <p:nvPr/>
        </p:nvSpPr>
        <p:spPr>
          <a:xfrm>
            <a:off x="3332779" y="2267805"/>
            <a:ext cx="1767084" cy="18359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Овал 69"/>
          <p:cNvSpPr/>
          <p:nvPr/>
        </p:nvSpPr>
        <p:spPr>
          <a:xfrm>
            <a:off x="5506090" y="2277185"/>
            <a:ext cx="1612036" cy="165811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63"/>
          <p:cNvSpPr txBox="1"/>
          <p:nvPr/>
        </p:nvSpPr>
        <p:spPr>
          <a:xfrm>
            <a:off x="3860725" y="3022259"/>
            <a:ext cx="731363" cy="3343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500" dirty="0">
                <a:latin typeface="Helvetica" pitchFamily="2" charset="0"/>
                <a:sym typeface="Helvetica"/>
              </a:rPr>
              <a:t>Фото</a:t>
            </a:r>
            <a:endParaRPr lang="en-GB" sz="1500" dirty="0">
              <a:latin typeface="Helvetica" pitchFamily="2" charset="0"/>
              <a:sym typeface="Helvetica"/>
            </a:endParaRPr>
          </a:p>
        </p:txBody>
      </p:sp>
      <p:sp>
        <p:nvSpPr>
          <p:cNvPr id="72" name="TextBox 63"/>
          <p:cNvSpPr txBox="1"/>
          <p:nvPr/>
        </p:nvSpPr>
        <p:spPr>
          <a:xfrm rot="16200000">
            <a:off x="7873604" y="3533203"/>
            <a:ext cx="731363" cy="3343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500" dirty="0">
                <a:latin typeface="Helvetica" pitchFamily="2" charset="0"/>
                <a:sym typeface="Helvetica"/>
              </a:rPr>
              <a:t>Фото</a:t>
            </a:r>
            <a:endParaRPr lang="en-GB" sz="1500" dirty="0">
              <a:latin typeface="Helvetica" pitchFamily="2" charset="0"/>
              <a:sym typeface="Helvetica"/>
            </a:endParaRPr>
          </a:p>
        </p:txBody>
      </p:sp>
      <p:sp>
        <p:nvSpPr>
          <p:cNvPr id="73" name="TextBox 63"/>
          <p:cNvSpPr txBox="1"/>
          <p:nvPr/>
        </p:nvSpPr>
        <p:spPr>
          <a:xfrm rot="16200000">
            <a:off x="9202102" y="3555124"/>
            <a:ext cx="731363" cy="3343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500" dirty="0">
                <a:latin typeface="Helvetica" pitchFamily="2" charset="0"/>
                <a:sym typeface="Helvetica"/>
              </a:rPr>
              <a:t>Фото</a:t>
            </a:r>
            <a:endParaRPr lang="en-GB" sz="1500" dirty="0">
              <a:latin typeface="Helvetica" pitchFamily="2" charset="0"/>
              <a:sym typeface="Helvetica"/>
            </a:endParaRPr>
          </a:p>
        </p:txBody>
      </p:sp>
      <p:sp>
        <p:nvSpPr>
          <p:cNvPr id="74" name="TextBox 63"/>
          <p:cNvSpPr txBox="1"/>
          <p:nvPr/>
        </p:nvSpPr>
        <p:spPr>
          <a:xfrm rot="16200000">
            <a:off x="10600131" y="3555124"/>
            <a:ext cx="731363" cy="3343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500" dirty="0">
                <a:latin typeface="Helvetica" pitchFamily="2" charset="0"/>
                <a:sym typeface="Helvetica"/>
              </a:rPr>
              <a:t>Фото</a:t>
            </a:r>
            <a:endParaRPr lang="en-GB" sz="1500" dirty="0">
              <a:latin typeface="Helvetica" pitchFamily="2" charset="0"/>
              <a:sym typeface="Helvetica"/>
            </a:endParaRPr>
          </a:p>
        </p:txBody>
      </p:sp>
      <p:sp>
        <p:nvSpPr>
          <p:cNvPr id="75" name="TextBox 63"/>
          <p:cNvSpPr txBox="1"/>
          <p:nvPr/>
        </p:nvSpPr>
        <p:spPr>
          <a:xfrm>
            <a:off x="5961095" y="2939061"/>
            <a:ext cx="731363" cy="3343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500" dirty="0">
                <a:latin typeface="Helvetica" pitchFamily="2" charset="0"/>
                <a:sym typeface="Helvetica"/>
              </a:rPr>
              <a:t>Фото</a:t>
            </a:r>
            <a:endParaRPr lang="en-GB" sz="1500" dirty="0">
              <a:latin typeface="Helvetica" pitchFamily="2" charset="0"/>
              <a:sym typeface="Helvetica"/>
            </a:endParaRPr>
          </a:p>
        </p:txBody>
      </p:sp>
      <p:sp>
        <p:nvSpPr>
          <p:cNvPr id="76" name="TextBox 63"/>
          <p:cNvSpPr txBox="1"/>
          <p:nvPr/>
        </p:nvSpPr>
        <p:spPr>
          <a:xfrm>
            <a:off x="899306" y="3566502"/>
            <a:ext cx="731363" cy="3343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500" dirty="0">
                <a:latin typeface="Helvetica" pitchFamily="2" charset="0"/>
                <a:sym typeface="Helvetica"/>
              </a:rPr>
              <a:t>Фото</a:t>
            </a:r>
            <a:endParaRPr lang="en-GB" sz="1500" dirty="0">
              <a:latin typeface="Helvetica" pitchFamily="2" charset="0"/>
              <a:sym typeface="Helvetica"/>
            </a:endParaRPr>
          </a:p>
        </p:txBody>
      </p:sp>
      <p:pic>
        <p:nvPicPr>
          <p:cNvPr id="77" name="Рисунок 76" descr="Изображение выглядит как снимок экрана, Красочность, вода, Графика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083" y="5146944"/>
            <a:ext cx="2118936" cy="1252429"/>
          </a:xfrm>
          <a:prstGeom prst="rect">
            <a:avLst/>
          </a:prstGeom>
        </p:spPr>
      </p:pic>
      <p:pic>
        <p:nvPicPr>
          <p:cNvPr id="78" name="Рисунок 77" descr="Изображение выглядит как снимок экрана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016" y="5198289"/>
            <a:ext cx="2146868" cy="1163965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снимок экрана, Красочность, Графика, дизайн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5224380"/>
            <a:ext cx="1090836" cy="1237320"/>
          </a:xfrm>
          <a:prstGeom prst="rect">
            <a:avLst/>
          </a:prstGeom>
        </p:spPr>
      </p:pic>
      <p:sp>
        <p:nvSpPr>
          <p:cNvPr id="80" name="TextBox 63"/>
          <p:cNvSpPr txBox="1"/>
          <p:nvPr/>
        </p:nvSpPr>
        <p:spPr>
          <a:xfrm>
            <a:off x="752841" y="1585523"/>
            <a:ext cx="8942702" cy="4196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500" dirty="0">
                <a:solidFill>
                  <a:srgbClr val="C00000"/>
                </a:solidFill>
                <a:latin typeface="Helvetica" pitchFamily="2" charset="0"/>
                <a:sym typeface="Helvetica"/>
              </a:rPr>
              <a:t>вы можете увеличивать и уменьшать фигуры, в зависимости от необходимого размера</a:t>
            </a:r>
            <a:endParaRPr lang="en-GB" sz="1500" dirty="0">
              <a:solidFill>
                <a:srgbClr val="C00000"/>
              </a:solidFill>
              <a:latin typeface="Helvetica" pitchFamily="2" charset="0"/>
              <a:sym typeface="Helvetic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729585" y="546829"/>
            <a:ext cx="3881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060"/>
              </a:spcAft>
            </a:pPr>
            <a:r>
              <a:rPr lang="ru-RU" dirty="0">
                <a:solidFill>
                  <a:srgbClr val="FF0000"/>
                </a:solidFill>
                <a:latin typeface="Helvetica" pitchFamily="2" charset="0"/>
                <a:ea typeface="Montserrat-Bold" pitchFamily="34" charset="-122"/>
              </a:rPr>
              <a:t>После ознакомления удалить</a:t>
            </a:r>
            <a:endParaRPr lang="en-US" dirty="0">
              <a:solidFill>
                <a:srgbClr val="FF0000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4" name="TextBox 63"/>
          <p:cNvSpPr txBox="1"/>
          <p:nvPr/>
        </p:nvSpPr>
        <p:spPr>
          <a:xfrm>
            <a:off x="846969" y="1402838"/>
            <a:ext cx="10041550" cy="62190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800" dirty="0">
                <a:latin typeface="Helvetica" pitchFamily="2" charset="0"/>
                <a:sym typeface="Helvetica"/>
              </a:rPr>
              <a:t>Цветовая палитра</a:t>
            </a:r>
            <a:endParaRPr lang="en-GB" sz="4800" dirty="0">
              <a:latin typeface="Helvetica" pitchFamily="2" charset="0"/>
              <a:sym typeface="Helvetica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90661" y="2724022"/>
            <a:ext cx="1177773" cy="1159170"/>
          </a:xfrm>
          <a:prstGeom prst="ellipse">
            <a:avLst/>
          </a:prstGeom>
          <a:solidFill>
            <a:srgbClr val="1657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" pitchFamily="2" charset="0"/>
              </a:rPr>
              <a:t>#</a:t>
            </a:r>
            <a:r>
              <a:rPr lang="en-GB" sz="1100" dirty="0">
                <a:latin typeface="Helvetica" pitchFamily="2" charset="0"/>
              </a:rPr>
              <a:t>16575D</a:t>
            </a:r>
            <a:endParaRPr lang="en-US" sz="1100" dirty="0">
              <a:latin typeface="Helvetica" pitchFamily="2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410158" y="2724022"/>
            <a:ext cx="1196703" cy="1159170"/>
          </a:xfrm>
          <a:prstGeom prst="ellipse">
            <a:avLst/>
          </a:prstGeom>
          <a:solidFill>
            <a:srgbClr val="0298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latin typeface="Helvetica" pitchFamily="2" charset="0"/>
              </a:rPr>
              <a:t>#02989E</a:t>
            </a:r>
            <a:endParaRPr lang="en-US" sz="1100" dirty="0">
              <a:latin typeface="Helvetica" pitchFamily="2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829655" y="2724022"/>
            <a:ext cx="1196703" cy="1159170"/>
          </a:xfrm>
          <a:prstGeom prst="ellipse">
            <a:avLst/>
          </a:prstGeom>
          <a:solidFill>
            <a:srgbClr val="00C4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latin typeface="Helvetica" pitchFamily="2" charset="0"/>
              </a:rPr>
              <a:t>#00C4BB</a:t>
            </a:r>
            <a:endParaRPr lang="en-US" sz="1100" dirty="0">
              <a:latin typeface="Helvetica" pitchFamily="2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249152" y="2724022"/>
            <a:ext cx="1196703" cy="1159169"/>
          </a:xfrm>
          <a:prstGeom prst="ellipse">
            <a:avLst/>
          </a:prstGeom>
          <a:solidFill>
            <a:srgbClr val="DCDC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latin typeface="Helvetica" pitchFamily="2" charset="0"/>
              </a:rPr>
              <a:t>#dcdc14</a:t>
            </a:r>
            <a:endParaRPr lang="en-US" sz="1100" dirty="0">
              <a:latin typeface="Helvetica" pitchFamily="2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667591" y="2724022"/>
            <a:ext cx="1196703" cy="1188636"/>
          </a:xfrm>
          <a:prstGeom prst="ellipse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latin typeface="Helvetica" pitchFamily="2" charset="0"/>
              </a:rPr>
              <a:t>#222222</a:t>
            </a:r>
            <a:endParaRPr lang="en-US" sz="1100" dirty="0">
              <a:latin typeface="Helvetica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22812" y="609659"/>
            <a:ext cx="3881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060"/>
              </a:spcAft>
            </a:pPr>
            <a:r>
              <a:rPr lang="ru-RU" dirty="0">
                <a:solidFill>
                  <a:srgbClr val="FF0000"/>
                </a:solidFill>
                <a:latin typeface="Helvetica" pitchFamily="2" charset="0"/>
                <a:ea typeface="Montserrat-Bold" pitchFamily="34" charset="-122"/>
              </a:rPr>
              <a:t>После ознакомления удалить</a:t>
            </a:r>
            <a:endParaRPr lang="en-US" dirty="0">
              <a:solidFill>
                <a:srgbClr val="FF0000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снимок экрана, Наушники, Человеческое лицо, защитные очки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580" y="688378"/>
            <a:ext cx="11416841" cy="5814623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29" y="562977"/>
            <a:ext cx="2145664" cy="30394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5618" y="2158398"/>
            <a:ext cx="5112813" cy="646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defTabSz="511175"/>
            <a:r>
              <a:rPr lang="ru-RU" sz="2685" b="1" dirty="0">
                <a:solidFill>
                  <a:srgbClr val="FFFFFF">
                    <a:alpha val="100000"/>
                  </a:srgbClr>
                </a:solidFill>
                <a:latin typeface="Montserrat-Regular"/>
                <a:ea typeface="Montserrat-Bold" pitchFamily="34" charset="-122"/>
                <a:cs typeface="Montserrat-Bold" pitchFamily="34" charset="-120"/>
              </a:rPr>
              <a:t>Хакатон</a:t>
            </a:r>
            <a:endParaRPr lang="en-US" sz="2705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1"/>
          <p:cNvSpPr/>
          <p:nvPr/>
        </p:nvSpPr>
        <p:spPr>
          <a:xfrm>
            <a:off x="767329" y="2696766"/>
            <a:ext cx="7534936" cy="15517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defTabSz="511175">
              <a:lnSpc>
                <a:spcPts val="5350"/>
              </a:lnSpc>
            </a:pPr>
            <a:r>
              <a:rPr lang="ru-RU" sz="4470" b="1" kern="0" spc="134" dirty="0">
                <a:solidFill>
                  <a:srgbClr val="F2F2F2">
                    <a:alpha val="100000"/>
                  </a:srgbClr>
                </a:solidFill>
                <a:latin typeface="Montserrat"/>
                <a:ea typeface="Montserrat-Bold"/>
                <a:cs typeface="Okta Neue Thin" panose="00000200000000000000" pitchFamily="2" charset="0"/>
              </a:rPr>
              <a:t>Цифровые миры</a:t>
            </a:r>
            <a:r>
              <a:rPr lang="en-US" sz="4470" b="1" kern="0" spc="134" dirty="0">
                <a:solidFill>
                  <a:srgbClr val="F2F2F2">
                    <a:alpha val="100000"/>
                  </a:srgbClr>
                </a:solidFill>
                <a:latin typeface="Montserrat"/>
                <a:ea typeface="Montserrat-Bold"/>
                <a:cs typeface="Okta Neue Thin" panose="00000200000000000000" pitchFamily="2" charset="0"/>
              </a:rPr>
              <a:t>:</a:t>
            </a:r>
            <a:r>
              <a:rPr lang="ru-RU" sz="4470" b="1" kern="0" spc="134" dirty="0">
                <a:solidFill>
                  <a:srgbClr val="F2F2F2">
                    <a:alpha val="100000"/>
                  </a:srgbClr>
                </a:solidFill>
                <a:latin typeface="Montserrat"/>
                <a:ea typeface="Montserrat-Bold"/>
                <a:cs typeface="Okta Neue Thin" panose="00000200000000000000" pitchFamily="2" charset="0"/>
              </a:rPr>
              <a:t> </a:t>
            </a:r>
            <a:br>
              <a:rPr lang="en-US" sz="4470" b="1" kern="0" spc="134" dirty="0">
                <a:solidFill>
                  <a:srgbClr val="F2F2F2">
                    <a:alpha val="100000"/>
                  </a:srgbClr>
                </a:solidFill>
                <a:latin typeface="Montserrat"/>
                <a:ea typeface="Montserrat-Bold"/>
                <a:cs typeface="Okta Neue Thin" panose="00000200000000000000" pitchFamily="2" charset="0"/>
              </a:rPr>
            </a:br>
            <a:r>
              <a:rPr lang="en-US" sz="4470" b="1" kern="0" spc="134" dirty="0">
                <a:solidFill>
                  <a:srgbClr val="F2F2F2">
                    <a:alpha val="100000"/>
                  </a:srgbClr>
                </a:solidFill>
                <a:latin typeface="Montserrat"/>
                <a:ea typeface="Montserrat-Bold"/>
                <a:cs typeface="Okta Neue Thin" panose="00000200000000000000" pitchFamily="2" charset="0"/>
              </a:rPr>
              <a:t>VR </a:t>
            </a:r>
            <a:r>
              <a:rPr lang="ru-RU" sz="4470" b="1" kern="0" spc="134" dirty="0">
                <a:solidFill>
                  <a:srgbClr val="F2F2F2">
                    <a:alpha val="100000"/>
                  </a:srgbClr>
                </a:solidFill>
                <a:latin typeface="Montserrat"/>
                <a:ea typeface="Montserrat-Bold"/>
                <a:cs typeface="Okta Neue Thin" panose="00000200000000000000" pitchFamily="2" charset="0"/>
              </a:rPr>
              <a:t>созидатели</a:t>
            </a:r>
            <a:r>
              <a:rPr lang="en-US" sz="4470" b="1" kern="0" spc="134" dirty="0">
                <a:solidFill>
                  <a:srgbClr val="F2F2F2">
                    <a:alpha val="100000"/>
                  </a:srgbClr>
                </a:solidFill>
                <a:latin typeface="Montserrat"/>
                <a:ea typeface="Montserrat-Bold"/>
                <a:cs typeface="Okta Neue Thin" panose="00000200000000000000" pitchFamily="2" charset="0"/>
              </a:rPr>
              <a:t> </a:t>
            </a:r>
            <a:r>
              <a:rPr lang="en-US" sz="4470" b="1" kern="0" spc="134" dirty="0">
                <a:solidFill>
                  <a:srgbClr val="00B1B1"/>
                </a:solidFill>
                <a:latin typeface="Montserrat"/>
                <a:ea typeface="Montserrat-Bold"/>
                <a:cs typeface="Okta Neue Thin" panose="00000200000000000000" pitchFamily="2" charset="0"/>
              </a:rPr>
              <a:t>202</a:t>
            </a:r>
            <a:r>
              <a:rPr lang="ru-RU" altLang="en-US" sz="4470" b="1" kern="0" spc="134" dirty="0">
                <a:solidFill>
                  <a:srgbClr val="00B1B1"/>
                </a:solidFill>
                <a:latin typeface="Montserrat"/>
                <a:ea typeface="Montserrat-Bold"/>
                <a:cs typeface="Okta Neue Thin" panose="00000200000000000000" pitchFamily="2" charset="0"/>
              </a:rPr>
              <a:t>5</a:t>
            </a:r>
            <a:endParaRPr lang="ru-RU" altLang="en-US" sz="4470" b="1" kern="0" spc="134" dirty="0">
              <a:solidFill>
                <a:srgbClr val="00B1B1"/>
              </a:solidFill>
              <a:latin typeface="Montserrat"/>
              <a:ea typeface="Montserrat-Bold"/>
              <a:cs typeface="Okta Neue Thin" panose="000002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0"/>
                <a:lumOff val="100000"/>
              </a:schemeClr>
            </a:gs>
            <a:gs pos="74000">
              <a:srgbClr val="02989E"/>
            </a:gs>
            <a:gs pos="83000">
              <a:srgbClr val="02989E"/>
            </a:gs>
            <a:gs pos="100000">
              <a:srgbClr val="16575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0"/>
          <p:cNvSpPr/>
          <p:nvPr/>
        </p:nvSpPr>
        <p:spPr>
          <a:xfrm>
            <a:off x="846970" y="2335325"/>
            <a:ext cx="10538786" cy="12372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spcAft>
                <a:spcPts val="1260"/>
              </a:spcAft>
            </a:pPr>
            <a:r>
              <a:rPr lang="ru-RU" sz="3500" dirty="0">
                <a:solidFill>
                  <a:srgbClr val="02989E">
                    <a:alpha val="100000"/>
                  </a:srgb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Этим цветом выделяем важное в теме</a:t>
            </a:r>
            <a:r>
              <a:rPr lang="en-US" sz="3500" dirty="0">
                <a:solidFill>
                  <a:srgbClr val="02989E">
                    <a:alpha val="100000"/>
                  </a:srgb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  <a:r>
              <a:rPr lang="en-US" sz="3500" dirty="0">
                <a:solidFill>
                  <a:srgbClr val="385663">
                    <a:alpha val="100000"/>
                  </a:srgb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ru-RU" sz="3500" dirty="0">
                <a:solidFill>
                  <a:srgbClr val="385663">
                    <a:alpha val="100000"/>
                  </a:srgbClr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ru-RU" sz="3500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тема (1-2 строчки)</a:t>
            </a:r>
            <a:endParaRPr lang="en-US" sz="3500" dirty="0"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46970" y="3768436"/>
            <a:ext cx="92945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1"/>
          <p:cNvSpPr/>
          <p:nvPr/>
        </p:nvSpPr>
        <p:spPr>
          <a:xfrm>
            <a:off x="846970" y="4951002"/>
            <a:ext cx="7314369" cy="1066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spcAft>
                <a:spcPts val="1260"/>
              </a:spcAft>
            </a:pPr>
            <a:r>
              <a:rPr lang="ru-RU" sz="3000" dirty="0"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Название команды</a:t>
            </a:r>
            <a:br>
              <a:rPr lang="ru-RU" sz="3000" dirty="0"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ru-RU" sz="3000" dirty="0"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Имена и Фамилии участников</a:t>
            </a:r>
            <a:endParaRPr lang="ru-RU" sz="3000" dirty="0">
              <a:latin typeface="Helvetica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829810" y="2681503"/>
            <a:ext cx="707116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</a:t>
            </a:r>
            <a:r>
              <a:rPr lang="en-US" sz="105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#</a:t>
            </a:r>
            <a:r>
              <a:rPr lang="en-US" sz="105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участник</a:t>
            </a:r>
            <a:endParaRPr lang="en-US" sz="105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  <p:sp>
        <p:nvSpPr>
          <p:cNvPr id="21" name="Text 1"/>
          <p:cNvSpPr/>
          <p:nvPr/>
        </p:nvSpPr>
        <p:spPr>
          <a:xfrm>
            <a:off x="6698957" y="506809"/>
            <a:ext cx="4666436" cy="12372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spcAft>
                <a:spcPts val="1260"/>
              </a:spcAft>
            </a:pPr>
            <a:r>
              <a:rPr lang="ru-RU" sz="2000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Выберите этот слайд или следующий в зависимости от длины темы.</a:t>
            </a:r>
            <a:br>
              <a:rPr lang="ru-RU" sz="2000" dirty="0">
                <a:solidFill>
                  <a:srgbClr val="385663">
                    <a:alpha val="100000"/>
                  </a:srgbClr>
                </a:solidFill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</a:br>
            <a:r>
              <a:rPr lang="ru-RU" sz="2000" dirty="0">
                <a:solidFill>
                  <a:srgbClr val="FF0000"/>
                </a:solidFill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Лишний после ознакомления удалить</a:t>
            </a:r>
            <a:endParaRPr lang="ru-RU" sz="2000" dirty="0">
              <a:solidFill>
                <a:srgbClr val="FF0000"/>
              </a:solidFill>
              <a:latin typeface="Helvetica" pitchFamily="2" charset="0"/>
              <a:ea typeface="Montserrat-Regular" pitchFamily="34" charset="-122"/>
              <a:cs typeface="Montserrat-Regular" pitchFamily="34" charset="-120"/>
            </a:endParaRPr>
          </a:p>
          <a:p>
            <a:pPr algn="l">
              <a:spcAft>
                <a:spcPts val="1260"/>
              </a:spcAft>
            </a:pPr>
            <a:endParaRPr lang="ru-RU" sz="2000" dirty="0">
              <a:solidFill>
                <a:srgbClr val="385663">
                  <a:alpha val="100000"/>
                </a:srgbClr>
              </a:solidFill>
              <a:latin typeface="Helvetica" pitchFamily="2" charset="0"/>
              <a:ea typeface="Montserrat-Regular" pitchFamily="34" charset="-122"/>
              <a:cs typeface="Montserrat-Regular" pitchFamily="34" charset="-120"/>
            </a:endParaRPr>
          </a:p>
          <a:p>
            <a:pPr algn="l">
              <a:spcAft>
                <a:spcPts val="1260"/>
              </a:spcAft>
            </a:pPr>
            <a:endParaRPr lang="en-US" sz="2000" dirty="0"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0"/>
                <a:lumOff val="100000"/>
              </a:schemeClr>
            </a:gs>
            <a:gs pos="74000">
              <a:srgbClr val="02989E"/>
            </a:gs>
            <a:gs pos="83000">
              <a:srgbClr val="02989E"/>
            </a:gs>
            <a:gs pos="100000">
              <a:srgbClr val="16575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0"/>
          <p:cNvSpPr/>
          <p:nvPr/>
        </p:nvSpPr>
        <p:spPr>
          <a:xfrm>
            <a:off x="846970" y="2335324"/>
            <a:ext cx="10538786" cy="19180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spcAft>
                <a:spcPts val="1260"/>
              </a:spcAft>
            </a:pPr>
            <a:r>
              <a:rPr lang="ru-RU" sz="3500" dirty="0">
                <a:solidFill>
                  <a:srgbClr val="02989E">
                    <a:alpha val="100000"/>
                  </a:srgbClr>
                </a:solidFill>
                <a:latin typeface="Helvetica" pitchFamily="2" charset="0"/>
                <a:ea typeface="Montserrat-Bold" pitchFamily="34" charset="-122"/>
                <a:cs typeface="Montserrat-Bold" pitchFamily="34" charset="-120"/>
              </a:rPr>
              <a:t>Этим цветом выделяем важное в теме</a:t>
            </a:r>
            <a:r>
              <a:rPr lang="en-US" sz="3500" dirty="0">
                <a:solidFill>
                  <a:srgbClr val="02989E">
                    <a:alpha val="100000"/>
                  </a:srgbClr>
                </a:solidFill>
                <a:latin typeface="Helvetica" pitchFamily="2" charset="0"/>
                <a:ea typeface="Montserrat-Bold" pitchFamily="34" charset="-122"/>
                <a:cs typeface="Montserrat-Bold" pitchFamily="34" charset="-120"/>
              </a:rPr>
              <a:t>:</a:t>
            </a:r>
            <a:r>
              <a:rPr lang="en-US" sz="3500" dirty="0">
                <a:solidFill>
                  <a:srgbClr val="385663">
                    <a:alpha val="100000"/>
                  </a:srgbClr>
                </a:solidFill>
                <a:latin typeface="Helvetica" pitchFamily="2" charset="0"/>
                <a:ea typeface="Montserrat-Bold" pitchFamily="34" charset="-122"/>
                <a:cs typeface="Montserrat-Bold" pitchFamily="34" charset="-120"/>
              </a:rPr>
              <a:t> </a:t>
            </a:r>
            <a:br>
              <a:rPr lang="ru-RU" sz="3500" dirty="0">
                <a:solidFill>
                  <a:srgbClr val="385663">
                    <a:alpha val="100000"/>
                  </a:srgbClr>
                </a:solidFill>
                <a:latin typeface="Helvetica" pitchFamily="2" charset="0"/>
                <a:ea typeface="Montserrat-Bold" pitchFamily="34" charset="-122"/>
                <a:cs typeface="Montserrat-Bold" pitchFamily="34" charset="-120"/>
              </a:rPr>
            </a:br>
            <a:r>
              <a:rPr lang="ru-RU" sz="3500" dirty="0">
                <a:latin typeface="Helvetica" pitchFamily="2" charset="0"/>
                <a:ea typeface="Montserrat-Bold" pitchFamily="34" charset="-122"/>
                <a:cs typeface="Montserrat-Bold" pitchFamily="34" charset="-120"/>
              </a:rPr>
              <a:t>если тема длинная (3-4 строчки), </a:t>
            </a:r>
            <a:br>
              <a:rPr lang="ru-RU" sz="3500" dirty="0">
                <a:latin typeface="Helvetica" pitchFamily="2" charset="0"/>
                <a:ea typeface="Montserrat-Bold" pitchFamily="34" charset="-122"/>
                <a:cs typeface="Montserrat-Bold" pitchFamily="34" charset="-120"/>
              </a:rPr>
            </a:br>
            <a:r>
              <a:rPr lang="ru-RU" sz="3500" dirty="0">
                <a:latin typeface="Helvetica" pitchFamily="2" charset="0"/>
                <a:ea typeface="Montserrat-Bold" pitchFamily="34" charset="-122"/>
                <a:cs typeface="Montserrat-Bold" pitchFamily="34" charset="-120"/>
              </a:rPr>
              <a:t>берем этот слайд для большего удобства</a:t>
            </a:r>
            <a:endParaRPr lang="en-US" sz="3500" dirty="0">
              <a:latin typeface="Helvetica" pitchFamily="2" charset="0"/>
            </a:endParaRPr>
          </a:p>
        </p:txBody>
      </p:sp>
      <p:sp>
        <p:nvSpPr>
          <p:cNvPr id="10" name="Text 1"/>
          <p:cNvSpPr/>
          <p:nvPr/>
        </p:nvSpPr>
        <p:spPr>
          <a:xfrm>
            <a:off x="846970" y="4766735"/>
            <a:ext cx="7314369" cy="10668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spcAft>
                <a:spcPts val="1260"/>
              </a:spcAft>
            </a:pPr>
            <a:r>
              <a:rPr lang="ru-RU" sz="3000" dirty="0"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Название команды</a:t>
            </a:r>
            <a:br>
              <a:rPr lang="ru-RU" sz="3000" dirty="0"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ru-RU" sz="3000" dirty="0">
                <a:latin typeface="Helvetica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Имена и Фамилии участников</a:t>
            </a:r>
            <a:endParaRPr lang="ru-RU" sz="3000" dirty="0">
              <a:latin typeface="Helvetica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ext 1"/>
          <p:cNvSpPr/>
          <p:nvPr/>
        </p:nvSpPr>
        <p:spPr>
          <a:xfrm>
            <a:off x="6719320" y="584688"/>
            <a:ext cx="4666436" cy="12372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spcAft>
                <a:spcPts val="1260"/>
              </a:spcAft>
            </a:pPr>
            <a:r>
              <a:rPr lang="ru-RU" sz="2000" dirty="0"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Выберите этот слайд или следующий в зависимости от длины темы.</a:t>
            </a:r>
            <a:br>
              <a:rPr lang="ru-RU" sz="2000" dirty="0">
                <a:solidFill>
                  <a:srgbClr val="385663">
                    <a:alpha val="100000"/>
                  </a:srgbClr>
                </a:solidFill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</a:br>
            <a:r>
              <a:rPr lang="ru-RU" sz="2000" dirty="0">
                <a:solidFill>
                  <a:srgbClr val="FF0000"/>
                </a:solidFill>
                <a:latin typeface="Helvetica" pitchFamily="2" charset="0"/>
                <a:ea typeface="Montserrat-Regular" pitchFamily="34" charset="-122"/>
                <a:cs typeface="Montserrat-Regular" pitchFamily="34" charset="-120"/>
              </a:rPr>
              <a:t>Лишний после ознакомления удалить</a:t>
            </a:r>
            <a:endParaRPr lang="ru-RU" sz="2000" dirty="0">
              <a:solidFill>
                <a:srgbClr val="FF0000"/>
              </a:solidFill>
              <a:latin typeface="Helvetica" pitchFamily="2" charset="0"/>
              <a:ea typeface="Montserrat-Regular" pitchFamily="34" charset="-122"/>
              <a:cs typeface="Montserrat-Regular" pitchFamily="34" charset="-120"/>
            </a:endParaRPr>
          </a:p>
          <a:p>
            <a:pPr algn="l">
              <a:spcAft>
                <a:spcPts val="1260"/>
              </a:spcAft>
            </a:pPr>
            <a:endParaRPr lang="ru-RU" sz="2000" dirty="0">
              <a:solidFill>
                <a:srgbClr val="385663">
                  <a:alpha val="100000"/>
                </a:srgbClr>
              </a:solidFill>
              <a:latin typeface="Helvetica" pitchFamily="2" charset="0"/>
              <a:ea typeface="Montserrat-Regular" pitchFamily="34" charset="-122"/>
              <a:cs typeface="Montserrat-Regular" pitchFamily="34" charset="-120"/>
            </a:endParaRPr>
          </a:p>
          <a:p>
            <a:pPr algn="l">
              <a:spcAft>
                <a:spcPts val="1260"/>
              </a:spcAft>
            </a:pPr>
            <a:endParaRPr lang="en-US" sz="2000" dirty="0">
              <a:latin typeface="Helvetica" pitchFamily="2" charset="0"/>
            </a:endParaRPr>
          </a:p>
        </p:txBody>
      </p:sp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46970" y="4225624"/>
            <a:ext cx="92945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6200000">
            <a:off x="7829810" y="2681503"/>
            <a:ext cx="707116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</a:t>
            </a:r>
            <a:r>
              <a:rPr lang="en-US" sz="105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#</a:t>
            </a:r>
            <a:r>
              <a:rPr lang="en-US" sz="105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участник</a:t>
            </a:r>
            <a:endParaRPr lang="en-US" sz="105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rgbClr val="02989E"/>
            </a:gs>
            <a:gs pos="83000">
              <a:srgbClr val="02989E"/>
            </a:gs>
            <a:gs pos="100000">
              <a:srgbClr val="16575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0"/>
          <p:cNvSpPr/>
          <p:nvPr/>
        </p:nvSpPr>
        <p:spPr>
          <a:xfrm>
            <a:off x="826607" y="3086517"/>
            <a:ext cx="10538786" cy="6849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spcAft>
                <a:spcPts val="1260"/>
              </a:spcAft>
            </a:pPr>
            <a:r>
              <a:rPr lang="ru-RU" sz="4500" dirty="0">
                <a:latin typeface="Helvetica" pitchFamily="2" charset="0"/>
                <a:ea typeface="Montserrat-Bold" pitchFamily="34" charset="-122"/>
                <a:cs typeface="Montserrat-Bold" pitchFamily="34" charset="-120"/>
              </a:rPr>
              <a:t>НАЗВАНИЕ ТРЕКА</a:t>
            </a:r>
            <a:endParaRPr lang="en-US" sz="4500" dirty="0">
              <a:latin typeface="Helvetica" pitchFamily="2" charset="0"/>
            </a:endParaRPr>
          </a:p>
        </p:txBody>
      </p:sp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7829810" y="2681503"/>
            <a:ext cx="707116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</a:t>
            </a:r>
            <a:r>
              <a:rPr lang="en-US" sz="105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#</a:t>
            </a:r>
            <a:r>
              <a:rPr lang="en-US" sz="105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участник</a:t>
            </a:r>
            <a:endParaRPr lang="en-US" sz="105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7" name="TextBox 63"/>
          <p:cNvSpPr txBox="1"/>
          <p:nvPr/>
        </p:nvSpPr>
        <p:spPr>
          <a:xfrm>
            <a:off x="825667" y="1809279"/>
            <a:ext cx="10041550" cy="79121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800" dirty="0">
                <a:latin typeface="Helvetica" pitchFamily="2" charset="0"/>
                <a:sym typeface="Helvetica"/>
              </a:rPr>
              <a:t>Заголовок может быть набран</a:t>
            </a:r>
            <a:br>
              <a:rPr lang="ru-RU" sz="4800" dirty="0">
                <a:latin typeface="Helvetica" pitchFamily="2" charset="0"/>
                <a:sym typeface="Helvetica"/>
              </a:rPr>
            </a:br>
            <a:r>
              <a:rPr lang="ru-RU" sz="4800" dirty="0">
                <a:latin typeface="Helvetica" pitchFamily="2" charset="0"/>
                <a:sym typeface="Helvetica"/>
              </a:rPr>
              <a:t>в две или три строки (24 </a:t>
            </a:r>
            <a:r>
              <a:rPr lang="en-GB" sz="4800" dirty="0" err="1">
                <a:latin typeface="Helvetica" pitchFamily="2" charset="0"/>
                <a:sym typeface="Helvetica"/>
              </a:rPr>
              <a:t>pt</a:t>
            </a:r>
            <a:r>
              <a:rPr lang="en-GB" sz="4800" dirty="0">
                <a:latin typeface="Helvetica" pitchFamily="2" charset="0"/>
                <a:sym typeface="Helvetica"/>
              </a:rPr>
              <a:t>)</a:t>
            </a:r>
            <a:endParaRPr lang="en-GB" sz="4800" dirty="0">
              <a:latin typeface="Helvetica" pitchFamily="2" charset="0"/>
              <a:sym typeface="Helvetica"/>
            </a:endParaRPr>
          </a:p>
        </p:txBody>
      </p:sp>
      <p:sp>
        <p:nvSpPr>
          <p:cNvPr id="8" name="TextBox 44"/>
          <p:cNvSpPr txBox="1"/>
          <p:nvPr/>
        </p:nvSpPr>
        <p:spPr>
          <a:xfrm>
            <a:off x="852890" y="2775174"/>
            <a:ext cx="4536710" cy="31914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5510">
              <a:spcBef>
                <a:spcPts val="1150"/>
              </a:spcBef>
              <a:defRPr sz="198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400" dirty="0">
                <a:latin typeface="Helvetica" pitchFamily="2" charset="0"/>
                <a:sym typeface="Helvetica"/>
              </a:rPr>
              <a:t>Небольшие куски текста (14</a:t>
            </a:r>
            <a:r>
              <a:rPr lang="en-GB" sz="1400" dirty="0" err="1">
                <a:latin typeface="Helvetica" pitchFamily="2" charset="0"/>
                <a:sym typeface="Helvetica"/>
              </a:rPr>
              <a:t>pt</a:t>
            </a:r>
            <a:r>
              <a:rPr lang="en-GB" sz="1400" dirty="0">
                <a:latin typeface="Helvetica" pitchFamily="2" charset="0"/>
                <a:sym typeface="Helvetica"/>
              </a:rPr>
              <a:t>) </a:t>
            </a:r>
            <a:r>
              <a:rPr lang="ru-RU" sz="1400" dirty="0">
                <a:latin typeface="Helvetica" pitchFamily="2" charset="0"/>
                <a:sym typeface="Helvetica"/>
              </a:rPr>
              <a:t>можно набирать в одну колонку, но не делайте колонку на всю ширину экрана. </a:t>
            </a:r>
            <a:endParaRPr lang="ru-RU" sz="1400" dirty="0">
              <a:latin typeface="Helvetica" pitchFamily="2" charset="0"/>
              <a:sym typeface="Helvetica"/>
            </a:endParaRPr>
          </a:p>
          <a:p>
            <a:pPr defTabSz="905510">
              <a:spcBef>
                <a:spcPts val="1150"/>
              </a:spcBef>
              <a:defRPr sz="198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400" dirty="0">
                <a:latin typeface="Helvetica" pitchFamily="2" charset="0"/>
                <a:sym typeface="Helvetica"/>
              </a:rPr>
              <a:t>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</a:t>
            </a:r>
            <a:endParaRPr lang="ru-RU" sz="1400" dirty="0">
              <a:latin typeface="Helvetica" pitchFamily="2" charset="0"/>
              <a:sym typeface="Helvetica"/>
            </a:endParaRPr>
          </a:p>
          <a:p>
            <a:pPr defTabSz="905510">
              <a:spcBef>
                <a:spcPts val="1150"/>
              </a:spcBef>
              <a:defRPr sz="1980" i="1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400" i="1" dirty="0">
                <a:latin typeface="Helvetica" pitchFamily="2" charset="0"/>
                <a:sym typeface="Helvetica"/>
              </a:rPr>
              <a:t>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  <a:endParaRPr lang="ru-RU" sz="1400" i="1" dirty="0">
              <a:latin typeface="Helvetica" pitchFamily="2" charset="0"/>
              <a:sym typeface="Helvetica"/>
            </a:endParaRPr>
          </a:p>
        </p:txBody>
      </p:sp>
      <p:grpSp>
        <p:nvGrpSpPr>
          <p:cNvPr id="10" name="Oval 1"/>
          <p:cNvGrpSpPr/>
          <p:nvPr/>
        </p:nvGrpSpPr>
        <p:grpSpPr>
          <a:xfrm>
            <a:off x="6542048" y="1641415"/>
            <a:ext cx="4325169" cy="4325170"/>
            <a:chOff x="-1" y="-1"/>
            <a:chExt cx="8650337" cy="8650337"/>
          </a:xfrm>
        </p:grpSpPr>
        <p:sp>
          <p:nvSpPr>
            <p:cNvPr id="11" name="Кружок"/>
            <p:cNvSpPr/>
            <p:nvPr/>
          </p:nvSpPr>
          <p:spPr>
            <a:xfrm>
              <a:off x="-1" y="-1"/>
              <a:ext cx="8650337" cy="8650337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600"/>
              </a:pPr>
              <a:endParaRPr sz="1300" dirty="0"/>
            </a:p>
          </p:txBody>
        </p:sp>
        <p:sp>
          <p:nvSpPr>
            <p:cNvPr id="12" name="Чтобы слайд не выглядел пустым, сюда можно поставить иллюстрацию или фотографию"/>
            <p:cNvSpPr txBox="1"/>
            <p:nvPr/>
          </p:nvSpPr>
          <p:spPr>
            <a:xfrm>
              <a:off x="1358253" y="3955838"/>
              <a:ext cx="5933829" cy="738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1828800">
                <a:spcBef>
                  <a:spcPts val="0"/>
                </a:spcBef>
                <a:defRPr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sz="900" dirty="0" err="1">
                  <a:latin typeface="Helvetica" pitchFamily="2" charset="0"/>
                </a:rPr>
                <a:t>Чтобы</a:t>
              </a:r>
              <a:r>
                <a:rPr sz="900" dirty="0">
                  <a:latin typeface="Helvetica" pitchFamily="2" charset="0"/>
                </a:rPr>
                <a:t> </a:t>
              </a:r>
              <a:r>
                <a:rPr sz="900" dirty="0" err="1">
                  <a:latin typeface="Helvetica" pitchFamily="2" charset="0"/>
                </a:rPr>
                <a:t>слайд</a:t>
              </a:r>
              <a:r>
                <a:rPr sz="900" dirty="0">
                  <a:latin typeface="Helvetica" pitchFamily="2" charset="0"/>
                </a:rPr>
                <a:t> </a:t>
              </a:r>
              <a:r>
                <a:rPr sz="900" dirty="0" err="1">
                  <a:latin typeface="Helvetica" pitchFamily="2" charset="0"/>
                </a:rPr>
                <a:t>не</a:t>
              </a:r>
              <a:r>
                <a:rPr sz="900" dirty="0">
                  <a:latin typeface="Helvetica" pitchFamily="2" charset="0"/>
                </a:rPr>
                <a:t> </a:t>
              </a:r>
              <a:r>
                <a:rPr sz="900" dirty="0" err="1">
                  <a:latin typeface="Helvetica" pitchFamily="2" charset="0"/>
                </a:rPr>
                <a:t>выглядел</a:t>
              </a:r>
              <a:r>
                <a:rPr sz="900" dirty="0">
                  <a:latin typeface="Helvetica" pitchFamily="2" charset="0"/>
                </a:rPr>
                <a:t> </a:t>
              </a:r>
              <a:r>
                <a:rPr sz="900" dirty="0" err="1">
                  <a:latin typeface="Helvetica" pitchFamily="2" charset="0"/>
                </a:rPr>
                <a:t>пустым</a:t>
              </a:r>
              <a:r>
                <a:rPr sz="900" dirty="0">
                  <a:latin typeface="Helvetica" pitchFamily="2" charset="0"/>
                </a:rPr>
                <a:t>, </a:t>
              </a:r>
              <a:r>
                <a:rPr sz="900" dirty="0" err="1">
                  <a:latin typeface="Helvetica" pitchFamily="2" charset="0"/>
                </a:rPr>
                <a:t>сюда</a:t>
              </a:r>
              <a:r>
                <a:rPr sz="900" dirty="0">
                  <a:latin typeface="Helvetica" pitchFamily="2" charset="0"/>
                </a:rPr>
                <a:t> </a:t>
              </a:r>
              <a:r>
                <a:rPr sz="900" dirty="0" err="1">
                  <a:latin typeface="Helvetica" pitchFamily="2" charset="0"/>
                </a:rPr>
                <a:t>можно</a:t>
              </a:r>
              <a:r>
                <a:rPr sz="900" dirty="0">
                  <a:latin typeface="Helvetica" pitchFamily="2" charset="0"/>
                </a:rPr>
                <a:t> </a:t>
              </a:r>
              <a:r>
                <a:rPr sz="900" dirty="0" err="1">
                  <a:latin typeface="Helvetica" pitchFamily="2" charset="0"/>
                </a:rPr>
                <a:t>поставить</a:t>
              </a:r>
              <a:r>
                <a:rPr sz="900" dirty="0">
                  <a:latin typeface="Helvetica" pitchFamily="2" charset="0"/>
                </a:rPr>
                <a:t> </a:t>
              </a:r>
              <a:r>
                <a:rPr sz="900" dirty="0" err="1">
                  <a:latin typeface="Helvetica" pitchFamily="2" charset="0"/>
                </a:rPr>
                <a:t>иллюстрацию</a:t>
              </a:r>
              <a:r>
                <a:rPr sz="900" dirty="0">
                  <a:latin typeface="Helvetica" pitchFamily="2" charset="0"/>
                </a:rPr>
                <a:t> </a:t>
              </a:r>
              <a:r>
                <a:rPr sz="900" dirty="0" err="1">
                  <a:latin typeface="Helvetica" pitchFamily="2" charset="0"/>
                </a:rPr>
                <a:t>или</a:t>
              </a:r>
              <a:r>
                <a:rPr sz="900" dirty="0">
                  <a:latin typeface="Helvetica" pitchFamily="2" charset="0"/>
                </a:rPr>
                <a:t> </a:t>
              </a:r>
              <a:r>
                <a:rPr sz="900" dirty="0" err="1">
                  <a:latin typeface="Helvetica" pitchFamily="2" charset="0"/>
                </a:rPr>
                <a:t>фотографию</a:t>
              </a:r>
              <a:endParaRPr sz="900" dirty="0">
                <a:latin typeface="Helvetica" pitchFamily="2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4" name="TextBox 63"/>
          <p:cNvSpPr txBox="1"/>
          <p:nvPr/>
        </p:nvSpPr>
        <p:spPr>
          <a:xfrm>
            <a:off x="846970" y="1389390"/>
            <a:ext cx="10041550" cy="79121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800" dirty="0">
                <a:latin typeface="Helvetica" pitchFamily="2" charset="0"/>
                <a:sym typeface="Helvetica"/>
              </a:rPr>
              <a:t>Заголовок может быть набран</a:t>
            </a:r>
            <a:br>
              <a:rPr lang="ru-RU" sz="4800" dirty="0">
                <a:latin typeface="Helvetica" pitchFamily="2" charset="0"/>
                <a:sym typeface="Helvetica"/>
              </a:rPr>
            </a:br>
            <a:r>
              <a:rPr lang="ru-RU" sz="4800" dirty="0">
                <a:latin typeface="Helvetica" pitchFamily="2" charset="0"/>
                <a:sym typeface="Helvetica"/>
              </a:rPr>
              <a:t>в две или три строки (24 </a:t>
            </a:r>
            <a:r>
              <a:rPr lang="en-GB" sz="4800" dirty="0" err="1">
                <a:latin typeface="Helvetica" pitchFamily="2" charset="0"/>
                <a:sym typeface="Helvetica"/>
              </a:rPr>
              <a:t>pt</a:t>
            </a:r>
            <a:r>
              <a:rPr lang="en-GB" sz="4800" dirty="0">
                <a:latin typeface="Helvetica" pitchFamily="2" charset="0"/>
                <a:sym typeface="Helvetica"/>
              </a:rPr>
              <a:t>)</a:t>
            </a:r>
            <a:endParaRPr lang="en-GB" sz="4800" dirty="0">
              <a:latin typeface="Helvetica" pitchFamily="2" charset="0"/>
              <a:sym typeface="Helvetica"/>
            </a:endParaRPr>
          </a:p>
        </p:txBody>
      </p:sp>
      <p:sp>
        <p:nvSpPr>
          <p:cNvPr id="6" name="TextBox 14"/>
          <p:cNvSpPr txBox="1"/>
          <p:nvPr/>
        </p:nvSpPr>
        <p:spPr>
          <a:xfrm>
            <a:off x="846970" y="2630936"/>
            <a:ext cx="4959338" cy="328266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000" dirty="0">
                <a:latin typeface="Helvetica" pitchFamily="2" charset="0"/>
                <a:sym typeface="Helvetica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  <a:endParaRPr lang="ru-RU" sz="2000" dirty="0">
              <a:latin typeface="Helvetica" pitchFamily="2" charset="0"/>
              <a:sym typeface="Helvetica"/>
            </a:endParaRPr>
          </a:p>
          <a:p>
            <a:pPr marL="0" indent="0"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000" dirty="0">
                <a:latin typeface="Helvetica" pitchFamily="2" charset="0"/>
                <a:sym typeface="Helvetica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</a:t>
            </a:r>
            <a:endParaRPr lang="ru-RU" sz="2000" dirty="0">
              <a:latin typeface="Helvetica" pitchFamily="2" charset="0"/>
              <a:sym typeface="Helvetica"/>
            </a:endParaRPr>
          </a:p>
          <a:p>
            <a:pPr marL="0" indent="0"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000" dirty="0">
                <a:latin typeface="Helvetica" pitchFamily="2" charset="0"/>
                <a:sym typeface="Helvetica"/>
              </a:rPr>
              <a:t>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  <a:endParaRPr lang="ru-RU" sz="2000" dirty="0">
              <a:latin typeface="Helvetica" pitchFamily="2" charset="0"/>
              <a:sym typeface="Helvetica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6042017" y="2630936"/>
            <a:ext cx="4959338" cy="328266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000" dirty="0">
                <a:latin typeface="Helvetica" pitchFamily="2" charset="0"/>
                <a:sym typeface="Helvetica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  <a:endParaRPr lang="ru-RU" sz="2000" dirty="0">
              <a:latin typeface="Helvetica" pitchFamily="2" charset="0"/>
              <a:sym typeface="Helvetica"/>
            </a:endParaRPr>
          </a:p>
          <a:p>
            <a:pPr marL="0" indent="0"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000" dirty="0">
                <a:latin typeface="Helvetica" pitchFamily="2" charset="0"/>
                <a:sym typeface="Helvetica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</a:t>
            </a:r>
            <a:endParaRPr lang="ru-RU" sz="2000" dirty="0">
              <a:latin typeface="Helvetica" pitchFamily="2" charset="0"/>
              <a:sym typeface="Helvetica"/>
            </a:endParaRPr>
          </a:p>
          <a:p>
            <a:pPr marL="0" indent="0">
              <a:buNone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000" dirty="0">
                <a:latin typeface="Helvetica" pitchFamily="2" charset="0"/>
                <a:sym typeface="Helvetica"/>
              </a:rPr>
              <a:t>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  <a:endParaRPr lang="ru-RU" sz="2000" dirty="0">
              <a:latin typeface="Helvetica" pitchFamily="2" charset="0"/>
              <a:sym typeface="Helvetic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4" name="TextBox 63"/>
          <p:cNvSpPr txBox="1"/>
          <p:nvPr/>
        </p:nvSpPr>
        <p:spPr>
          <a:xfrm>
            <a:off x="846970" y="1389390"/>
            <a:ext cx="10041550" cy="79121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spcBef>
                <a:spcPts val="1200"/>
              </a:spcBef>
              <a:buFont typeface="Arial" panose="020B0604020202020204" pitchFamily="34" charset="0"/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800" dirty="0">
                <a:latin typeface="Helvetica" pitchFamily="2" charset="0"/>
                <a:sym typeface="Helvetica"/>
              </a:rPr>
              <a:t>Заголовок может быть набран</a:t>
            </a:r>
            <a:br>
              <a:rPr lang="ru-RU" sz="4800" dirty="0">
                <a:latin typeface="Helvetica" pitchFamily="2" charset="0"/>
                <a:sym typeface="Helvetica"/>
              </a:rPr>
            </a:br>
            <a:r>
              <a:rPr lang="ru-RU" sz="4800" dirty="0">
                <a:latin typeface="Helvetica" pitchFamily="2" charset="0"/>
                <a:sym typeface="Helvetica"/>
              </a:rPr>
              <a:t>в две или три строки (24 </a:t>
            </a:r>
            <a:r>
              <a:rPr lang="en-GB" sz="4800" dirty="0" err="1">
                <a:latin typeface="Helvetica" pitchFamily="2" charset="0"/>
                <a:sym typeface="Helvetica"/>
              </a:rPr>
              <a:t>pt</a:t>
            </a:r>
            <a:r>
              <a:rPr lang="en-GB" sz="4800" dirty="0">
                <a:latin typeface="Helvetica" pitchFamily="2" charset="0"/>
                <a:sym typeface="Helvetica"/>
              </a:rPr>
              <a:t>)</a:t>
            </a:r>
            <a:endParaRPr lang="en-GB" sz="4800" dirty="0">
              <a:latin typeface="Helvetica" pitchFamily="2" charset="0"/>
              <a:sym typeface="Helvetica"/>
            </a:endParaRPr>
          </a:p>
        </p:txBody>
      </p:sp>
      <p:sp>
        <p:nvSpPr>
          <p:cNvPr id="2" name="TextBox 15"/>
          <p:cNvSpPr txBox="1"/>
          <p:nvPr/>
        </p:nvSpPr>
        <p:spPr>
          <a:xfrm>
            <a:off x="846970" y="2462972"/>
            <a:ext cx="4780382" cy="14757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  <a:defRPr sz="198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400" dirty="0">
                <a:latin typeface="Helvetica" pitchFamily="2" charset="0"/>
                <a:sym typeface="Helvetica"/>
              </a:rPr>
              <a:t>Я как раз тот самый обычный текст о котором говорится справа, набирайте меня везде одинаковым кеглем (14 </a:t>
            </a:r>
            <a:r>
              <a:rPr lang="en-GB" sz="1400" dirty="0" err="1">
                <a:latin typeface="Helvetica" pitchFamily="2" charset="0"/>
                <a:sym typeface="Helvetica"/>
              </a:rPr>
              <a:t>pt</a:t>
            </a:r>
            <a:r>
              <a:rPr lang="en-GB" sz="1400" dirty="0">
                <a:latin typeface="Helvetica" pitchFamily="2" charset="0"/>
                <a:sym typeface="Helvetica"/>
              </a:rPr>
              <a:t>), </a:t>
            </a:r>
            <a:r>
              <a:rPr lang="ru-RU" sz="1400" dirty="0">
                <a:latin typeface="Helvetica" pitchFamily="2" charset="0"/>
                <a:sym typeface="Helvetica"/>
              </a:rPr>
              <a:t>в таком размере я хорошо читаюсь на экране и на распечатанных слайдах. Не нужно меня увеличивать без надобности, ведь всегда под рукой есть кнопка полноэкранного режима.</a:t>
            </a:r>
            <a:endParaRPr lang="ru-RU" sz="1400" dirty="0">
              <a:latin typeface="Helvetica" pitchFamily="2" charset="0"/>
              <a:sym typeface="Helvetica"/>
            </a:endParaRPr>
          </a:p>
          <a:p>
            <a:pPr marL="0" indent="0" defTabSz="12700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  <a:defRPr sz="198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400" dirty="0">
                <a:latin typeface="Helvetica" pitchFamily="2" charset="0"/>
                <a:sym typeface="Helvetica"/>
              </a:rPr>
              <a:t>Я как раз тот самый обычный текст о котором говорится справа, набирайте меня везде одинаковым кеглем (14 </a:t>
            </a:r>
            <a:r>
              <a:rPr lang="en-GB" sz="1400" dirty="0" err="1">
                <a:latin typeface="Helvetica" pitchFamily="2" charset="0"/>
                <a:sym typeface="Helvetica"/>
              </a:rPr>
              <a:t>pt</a:t>
            </a:r>
            <a:r>
              <a:rPr lang="en-GB" sz="1400" dirty="0">
                <a:latin typeface="Helvetica" pitchFamily="2" charset="0"/>
                <a:sym typeface="Helvetica"/>
              </a:rPr>
              <a:t>), </a:t>
            </a:r>
            <a:r>
              <a:rPr lang="ru-RU" sz="1400" dirty="0">
                <a:latin typeface="Helvetica" pitchFamily="2" charset="0"/>
                <a:sym typeface="Helvetica"/>
              </a:rPr>
              <a:t>в таком размере я хорошо читаюсь на экране и на распечатанных слайдах. Не нужно меня увеличивать без надобности, ведь всегда под рукой есть кнопка полноэкранного режима.</a:t>
            </a:r>
            <a:endParaRPr lang="ru-RU" sz="1400" dirty="0">
              <a:latin typeface="Helvetica" pitchFamily="2" charset="0"/>
              <a:sym typeface="Helvetica"/>
            </a:endParaRPr>
          </a:p>
        </p:txBody>
      </p:sp>
      <p:sp>
        <p:nvSpPr>
          <p:cNvPr id="3" name="TextBox 23"/>
          <p:cNvSpPr txBox="1"/>
          <p:nvPr/>
        </p:nvSpPr>
        <p:spPr>
          <a:xfrm>
            <a:off x="846970" y="5673901"/>
            <a:ext cx="4780382" cy="3962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24765" rtl="0" eaLnBrk="1" latinLnBrk="0" hangingPunct="1">
              <a:lnSpc>
                <a:spcPct val="100000"/>
              </a:lnSpc>
              <a:spcBef>
                <a:spcPts val="2300"/>
              </a:spcBef>
              <a:buSzTx/>
              <a:buFontTx/>
              <a:buNone/>
              <a:defRPr sz="19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Helvetica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elvetica" pitchFamily="2" charset="0"/>
              </a:rPr>
              <a:t>pt</a:t>
            </a:r>
            <a:endParaRPr lang="en-GB" sz="1000" dirty="0">
              <a:latin typeface="Helvetica" pitchFamily="2" charset="0"/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6096000" y="3327388"/>
            <a:ext cx="5487361" cy="19431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400" dirty="0">
                <a:latin typeface="Helvetica" pitchFamily="2" charset="0"/>
                <a:sym typeface="Helvetica"/>
              </a:rPr>
              <a:t>Небольшую фразу, с важной информацией, можно выделить, набрав ее более крупным кеглем, чем обычный  текст. Делать </a:t>
            </a:r>
            <a:br>
              <a:rPr lang="ru-RU" sz="2400" dirty="0">
                <a:latin typeface="Helvetica" pitchFamily="2" charset="0"/>
                <a:sym typeface="Helvetica"/>
              </a:rPr>
            </a:br>
            <a:r>
              <a:rPr lang="ru-RU" sz="2400" dirty="0">
                <a:latin typeface="Helvetica" pitchFamily="2" charset="0"/>
                <a:sym typeface="Helvetica"/>
              </a:rPr>
              <a:t>это часто не рекомендуется.</a:t>
            </a:r>
            <a:endParaRPr lang="ru-RU" sz="2400" dirty="0">
              <a:latin typeface="Helvetica" pitchFamily="2" charset="0"/>
              <a:sym typeface="Helvetic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Графика, символ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70" y="584688"/>
            <a:ext cx="2616200" cy="372194"/>
          </a:xfrm>
          <a:prstGeom prst="rect">
            <a:avLst/>
          </a:prstGeom>
        </p:spPr>
      </p:pic>
      <p:sp>
        <p:nvSpPr>
          <p:cNvPr id="6" name="TextBox 17"/>
          <p:cNvSpPr txBox="1"/>
          <p:nvPr/>
        </p:nvSpPr>
        <p:spPr>
          <a:xfrm>
            <a:off x="846970" y="1710048"/>
            <a:ext cx="3560279" cy="1056641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17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3170" dirty="0">
                <a:latin typeface="Helvetica" pitchFamily="2" charset="0"/>
                <a:sym typeface="Helvetica"/>
              </a:rPr>
              <a:t>Название графика. Обратите</a:t>
            </a:r>
            <a:br>
              <a:rPr lang="ru-RU" sz="3170" dirty="0">
                <a:latin typeface="Helvetica" pitchFamily="2" charset="0"/>
                <a:sym typeface="Helvetica"/>
              </a:rPr>
            </a:br>
            <a:r>
              <a:rPr lang="ru-RU" sz="3170" dirty="0">
                <a:latin typeface="Helvetica" pitchFamily="2" charset="0"/>
                <a:sym typeface="Helvetica"/>
              </a:rPr>
              <a:t>внимание, что название графика набирается меньшим кеглем, </a:t>
            </a:r>
            <a:br>
              <a:rPr lang="ru-RU" sz="3170" dirty="0">
                <a:latin typeface="Helvetica" pitchFamily="2" charset="0"/>
                <a:sym typeface="Helvetica"/>
              </a:rPr>
            </a:br>
            <a:r>
              <a:rPr lang="ru-RU" sz="3170" dirty="0">
                <a:latin typeface="Helvetica" pitchFamily="2" charset="0"/>
                <a:sym typeface="Helvetica"/>
              </a:rPr>
              <a:t>чем заголовок (16</a:t>
            </a:r>
            <a:r>
              <a:rPr lang="en-GB" sz="3170" dirty="0" err="1">
                <a:latin typeface="Helvetica" pitchFamily="2" charset="0"/>
                <a:sym typeface="Helvetica"/>
              </a:rPr>
              <a:t>pt</a:t>
            </a:r>
            <a:r>
              <a:rPr lang="en-GB" sz="3170" dirty="0">
                <a:latin typeface="Helvetica" pitchFamily="2" charset="0"/>
                <a:sym typeface="Helvetica"/>
              </a:rPr>
              <a:t>)</a:t>
            </a:r>
            <a:endParaRPr lang="en-GB" sz="3170" dirty="0">
              <a:latin typeface="Helvetica" pitchFamily="2" charset="0"/>
              <a:sym typeface="Helvetica"/>
            </a:endParaRPr>
          </a:p>
        </p:txBody>
      </p:sp>
      <p:sp>
        <p:nvSpPr>
          <p:cNvPr id="8" name="TextBox 23"/>
          <p:cNvSpPr txBox="1"/>
          <p:nvPr/>
        </p:nvSpPr>
        <p:spPr>
          <a:xfrm>
            <a:off x="846969" y="5421647"/>
            <a:ext cx="3269328" cy="548641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0" indent="0" algn="l" defTabSz="24765" rtl="0" eaLnBrk="1" latinLnBrk="0" hangingPunct="1">
              <a:lnSpc>
                <a:spcPct val="100000"/>
              </a:lnSpc>
              <a:spcBef>
                <a:spcPts val="2300"/>
              </a:spcBef>
              <a:buSzTx/>
              <a:buFontTx/>
              <a:buNone/>
              <a:defRPr sz="19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Helvetica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>
                <a:latin typeface="Helvetica" pitchFamily="2" charset="0"/>
              </a:rPr>
              <a:t>pt</a:t>
            </a:r>
            <a:endParaRPr lang="en-GB">
              <a:latin typeface="Helvetica" pitchFamily="2" charset="0"/>
            </a:endParaRPr>
          </a:p>
        </p:txBody>
      </p:sp>
      <p:graphicFrame>
        <p:nvGraphicFramePr>
          <p:cNvPr id="9" name="Chart 1"/>
          <p:cNvGraphicFramePr/>
          <p:nvPr/>
        </p:nvGraphicFramePr>
        <p:xfrm>
          <a:off x="5282284" y="1710048"/>
          <a:ext cx="6604916" cy="3897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TextBox 15"/>
          <p:cNvSpPr txBox="1"/>
          <p:nvPr/>
        </p:nvSpPr>
        <p:spPr>
          <a:xfrm>
            <a:off x="846969" y="2920865"/>
            <a:ext cx="4007419" cy="1899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700">
              <a:lnSpc>
                <a:spcPct val="100000"/>
              </a:lnSpc>
              <a:spcBef>
                <a:spcPts val="1250"/>
              </a:spcBef>
              <a:buFont typeface="Arial" panose="020B0604020202020204" pitchFamily="34" charset="0"/>
              <a:buNone/>
              <a:defRPr sz="1980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400" dirty="0">
                <a:latin typeface="Helvetica" pitchFamily="2" charset="0"/>
                <a:sym typeface="Helvetica"/>
              </a:rPr>
              <a:t>Как раз тот самый обычный текст о котором говорится справа, набирайте меня везде одинаковым кеглем (14 </a:t>
            </a:r>
            <a:r>
              <a:rPr lang="en-GB" sz="1400" dirty="0" err="1">
                <a:latin typeface="Helvetica" pitchFamily="2" charset="0"/>
                <a:sym typeface="Helvetica"/>
              </a:rPr>
              <a:t>pt</a:t>
            </a:r>
            <a:r>
              <a:rPr lang="en-GB" sz="1400" dirty="0">
                <a:latin typeface="Helvetica" pitchFamily="2" charset="0"/>
                <a:sym typeface="Helvetica"/>
              </a:rPr>
              <a:t>), </a:t>
            </a:r>
            <a:r>
              <a:rPr lang="ru-RU" sz="1400" dirty="0">
                <a:latin typeface="Helvetica" pitchFamily="2" charset="0"/>
                <a:sym typeface="Helvetica"/>
              </a:rPr>
              <a:t>в таком размере я хорошо читаюсь на экране и на распечатанных слайдах. Не нужно меня увеличивать без надобности, ведь всегда под рукой есть кнопка полноэкранного режима.</a:t>
            </a:r>
            <a:endParaRPr lang="ru-RU" sz="1400" dirty="0">
              <a:latin typeface="Helvetica" pitchFamily="2" charset="0"/>
              <a:sym typeface="Helvetic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7913</Words>
  <Application>WPS Presentation</Application>
  <PresentationFormat>Широкоэкранный</PresentationFormat>
  <Paragraphs>279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5" baseType="lpstr">
      <vt:lpstr>Arial</vt:lpstr>
      <vt:lpstr>SimSun</vt:lpstr>
      <vt:lpstr>Wingdings</vt:lpstr>
      <vt:lpstr>Montserrat-Regular</vt:lpstr>
      <vt:lpstr>Segoe Print</vt:lpstr>
      <vt:lpstr>Montserrat-Regular</vt:lpstr>
      <vt:lpstr>Montserrat-Regular</vt:lpstr>
      <vt:lpstr>Montserrat-Regular</vt:lpstr>
      <vt:lpstr>Helvetica</vt:lpstr>
      <vt:lpstr>Montserrat-Bold</vt:lpstr>
      <vt:lpstr>Montserrat-Bold</vt:lpstr>
      <vt:lpstr>Calibri</vt:lpstr>
      <vt:lpstr>Montserrat</vt:lpstr>
      <vt:lpstr>Montserrat-Bold</vt:lpstr>
      <vt:lpstr>Okta Neue Thin</vt:lpstr>
      <vt:lpstr>Helvetica Neue</vt:lpstr>
      <vt:lpstr>Helvetica Neue Light</vt:lpstr>
      <vt:lpstr>Helvetica</vt:lpstr>
      <vt:lpstr>HSE Sans Regular</vt:lpstr>
      <vt:lpstr>Microsoft YaHei</vt:lpstr>
      <vt:lpstr>Arial Unicode MS</vt:lpstr>
      <vt:lpstr>Aptos Display</vt:lpstr>
      <vt:lpstr>Segoe UI Variable Display</vt:lpstr>
      <vt:lpstr>Aptos</vt:lpstr>
      <vt:lpstr>Segoe UI</vt:lpstr>
      <vt:lpstr>MingLiU-ExtB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Kristina Nikolaenko</dc:creator>
  <cp:lastModifiedBy>Аня Шмыкова</cp:lastModifiedBy>
  <cp:revision>5</cp:revision>
  <dcterms:created xsi:type="dcterms:W3CDTF">2024-03-11T17:39:00Z</dcterms:created>
  <dcterms:modified xsi:type="dcterms:W3CDTF">2025-02-27T12:56:54Z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A8BB9E186FB948C9BECD4FCC437930C4_12</vt:lpwstr>
  </property>
  <property fmtid="{D5CDD505-2E9C-101B-9397-08002B2CF9AE}" pid="3" name="KSOProductBuildVer">
    <vt:lpwstr>1049-12.2.0.20323</vt:lpwstr>
  </property>
</Properties>
</file>