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ОГЭ Информатика</a:t>
            </a:r>
          </a:p>
          <a:p>
            <a:r>
              <a:t>Задание №10: Системы счисления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Подробный разбор типов вопросов (2025)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Содержание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Базовые понятия систем счисления</a:t>
            </a:r>
          </a:p>
          <a:p>
            <a:pPr>
              <a:defRPr sz="2000"/>
            </a:pPr>
            <a:r>
              <a:t>Типы вопросов задания №10 ОГЭ</a:t>
            </a:r>
          </a:p>
          <a:p>
            <a:pPr>
              <a:defRPr sz="2000"/>
            </a:pPr>
            <a:r>
              <a:t>Примеры решения и пошаговый разбор</a:t>
            </a:r>
          </a:p>
          <a:p>
            <a:pPr>
              <a:defRPr sz="2000"/>
            </a:pPr>
            <a:r>
              <a:t>Полезные алгоритмы и лайфхаки</a:t>
            </a:r>
          </a:p>
          <a:p>
            <a:pPr>
              <a:defRPr sz="2000"/>
            </a:pPr>
            <a:r>
              <a:t>Типичные ошибки</a:t>
            </a:r>
          </a:p>
          <a:p>
            <a:pPr>
              <a:defRPr sz="2000"/>
            </a:pPr>
            <a:r>
              <a:t>Задания для самостоятельной практики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Позиционные системы счисления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Основание системы: количество допустимых цифр</a:t>
            </a:r>
          </a:p>
          <a:p>
            <a:pPr>
              <a:defRPr sz="2000"/>
            </a:pPr>
            <a:r>
              <a:t>Чаще всего в ОГЭ встречаются основания 2, 8, 10, 16</a:t>
            </a:r>
          </a:p>
          <a:p>
            <a:pPr>
              <a:defRPr sz="2000"/>
            </a:pPr>
            <a:r>
              <a:t>Цифры позиционной системы имеют вес b^k, где k – позиция справа налево (от 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Таблица степеней для популярных оснований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Основание 2: 2⁰=1, 2¹=2, 2²=4, 2³=8, 2⁴=16, 2⁵=32, 2⁶=64, 2⁷=128, 2⁸=256</a:t>
            </a:r>
          </a:p>
          <a:p>
            <a:pPr>
              <a:defRPr sz="2000"/>
            </a:pPr>
            <a:r>
              <a:t>Основание 8: 8⁰=1, 8¹=8, 8²=64, 8³=512</a:t>
            </a:r>
          </a:p>
          <a:p>
            <a:pPr>
              <a:defRPr sz="2000"/>
            </a:pPr>
            <a:r>
              <a:t>Основание 16: 16⁰=1, 16¹=16, 16²=256, 16³=4096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1: Перевод из 2‑й в 10‑ю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Задание: Перевести 101101₂ в десятичную систему</a:t>
            </a:r>
          </a:p>
          <a:p>
            <a:pPr>
              <a:defRPr sz="2000"/>
            </a:pPr>
            <a:r>
              <a:t>Разложение по степеням: 1·2⁵ + 0·2⁴ + 1·2³ + 1·2² + 0·2¹ + 1·2⁰</a:t>
            </a:r>
          </a:p>
          <a:p>
            <a:pPr>
              <a:defRPr sz="2000"/>
            </a:pPr>
            <a:r>
              <a:t>Подсчёт: 32 + 0 + 8 + 4 + 0 + 1 = 45₁₀</a:t>
            </a:r>
          </a:p>
          <a:p>
            <a:pPr>
              <a:defRPr sz="2000"/>
            </a:pPr>
            <a:r>
              <a:t>Ответ: 45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2: Перевод из 10‑й в 2‑ю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Задание: Перевести 45₁₀ в двоичную систему</a:t>
            </a:r>
          </a:p>
          <a:p>
            <a:pPr>
              <a:defRPr sz="2000"/>
            </a:pPr>
            <a:r>
              <a:t>Делим на 2, записываем остатки снизу вверх:</a:t>
            </a:r>
          </a:p>
          <a:p>
            <a:pPr>
              <a:defRPr sz="2000"/>
            </a:pPr>
            <a:r>
              <a:t>45/2=22 (остаток 1) → 22/2=11 (0) → 11/2=5 (1) → 5/2=2 (1) → 2/2=1 (0) → 1/2=0 (1)</a:t>
            </a:r>
          </a:p>
          <a:p>
            <a:pPr>
              <a:defRPr sz="2000"/>
            </a:pPr>
            <a:r>
              <a:t>Собираем остатки: 101101₂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3: Перевод между нестандартными СС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Пример: 3F₁₆ → ?₁₀</a:t>
            </a:r>
          </a:p>
          <a:p>
            <a:pPr>
              <a:defRPr sz="2000"/>
            </a:pPr>
            <a:r>
              <a:t>3F₁₆ = 3·16¹ + 15·16⁰ = 48 + 15 = 63₁₀</a:t>
            </a:r>
          </a:p>
          <a:p>
            <a:pPr>
              <a:defRPr sz="2000"/>
            </a:pPr>
            <a:r>
              <a:t>Иногда нужно перевести через 10‑ю или двоичную систему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4: Сравнение чисел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Задание: Выберите наибольшее число: 1011₂, 17₈, 1A₁₆</a:t>
            </a:r>
          </a:p>
          <a:p>
            <a:pPr>
              <a:defRPr sz="2000"/>
            </a:pPr>
            <a:r>
              <a:t>Переведём все в 10‑ю: 1011₂=11, 17₈=15, 1A₁₆=26</a:t>
            </a:r>
          </a:p>
          <a:p>
            <a:pPr>
              <a:defRPr sz="2000"/>
            </a:pPr>
            <a:r>
              <a:t>Сравниваем: наибольшее 1A₁₆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5: Подсчёт количества единиц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Задание: Сколько единиц в двоичной записи числа 2¹³ + 2⁷ + 2⁴ + 1?</a:t>
            </a:r>
          </a:p>
          <a:p>
            <a:pPr>
              <a:defRPr sz="2000"/>
            </a:pPr>
            <a:r>
              <a:t>Запишем: 2¹³ = 10000000000000₂; 2⁷ = 10000000₂; 2⁴ = 10000₂; +1</a:t>
            </a:r>
          </a:p>
          <a:p>
            <a:pPr>
              <a:defRPr sz="2000"/>
            </a:pPr>
            <a:r>
              <a:t>Суммируем: 10000000000000₂ + 10000000₂ + 10000₂ + 1₂ = 10000010100001₂</a:t>
            </a:r>
          </a:p>
          <a:p>
            <a:pPr>
              <a:defRPr sz="2000"/>
            </a:pPr>
            <a:r>
              <a:t>Количество «1»: 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 6: Подсчёт значащих нулей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Задание: Сколько нулей в конце двоичной записи числа 8 · 2⁵ = 2⁸?</a:t>
            </a:r>
          </a:p>
          <a:p>
            <a:pPr>
              <a:defRPr sz="2000"/>
            </a:pPr>
            <a:r>
              <a:t>2⁸ = 100000000₂ — 8 нулей после единицы</a:t>
            </a:r>
          </a:p>
          <a:p>
            <a:pPr>
              <a:defRPr sz="2000"/>
            </a:pPr>
            <a:r>
              <a:t>Ответ: 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Алгоритмы и лайфхаки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Выучить степени 2 до 2¹⁰ – 2¹⁶</a:t>
            </a:r>
          </a:p>
          <a:p>
            <a:pPr>
              <a:defRPr sz="2000"/>
            </a:pPr>
            <a:r>
              <a:t>При сравнении: переводите все в 10‑ю или в одно основание</a:t>
            </a:r>
          </a:p>
          <a:p>
            <a:pPr>
              <a:defRPr sz="2000"/>
            </a:pPr>
            <a:r>
              <a:t>Подсчёт единиц: используйте побитовое разложение (степени 2)</a:t>
            </a:r>
          </a:p>
          <a:p>
            <a:pPr>
              <a:defRPr sz="2000"/>
            </a:pPr>
            <a:r>
              <a:t>Экономьте время: перепроверяйте число знаков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Типичные ошибки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Путаница с направлением чтения остатков при переводе из 10‑й в 2‑ю</a:t>
            </a:r>
          </a:p>
          <a:p>
            <a:pPr>
              <a:defRPr sz="2000"/>
            </a:pPr>
            <a:r>
              <a:t>Пропуск нулей внутри числа</a:t>
            </a:r>
          </a:p>
          <a:p>
            <a:pPr>
              <a:defRPr sz="2000"/>
            </a:pPr>
            <a:r>
              <a:t>Неправильное определение веса цифры (b^k)</a:t>
            </a:r>
          </a:p>
          <a:p>
            <a:pPr>
              <a:defRPr sz="2000"/>
            </a:pPr>
            <a:r>
              <a:t>Сравнение чисел без перевода к общему основанию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Практика (попробуйте сами!)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1. Перевести 111001₂ в 10‑ю</a:t>
            </a:r>
          </a:p>
          <a:p>
            <a:pPr>
              <a:defRPr sz="2000"/>
            </a:pPr>
            <a:r>
              <a:t>2. Перевести 58₁₀ в двоичную систему</a:t>
            </a:r>
          </a:p>
          <a:p>
            <a:pPr>
              <a:defRPr sz="2000"/>
            </a:pPr>
            <a:r>
              <a:t>3. Выбрать наименьшее: 132₈, 1C₁₆, 11011₂</a:t>
            </a:r>
          </a:p>
          <a:p>
            <a:pPr>
              <a:defRPr sz="2000"/>
            </a:pPr>
            <a:r>
              <a:t>Ответы: 57; 111010₂; 11011₂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Изучили 6 типов вопросов в задании №10</a:t>
            </a:r>
          </a:p>
          <a:p>
            <a:pPr>
              <a:defRPr sz="2000"/>
            </a:pPr>
            <a:r>
              <a:t>Разобрали пошаговые алгоритмы решения</a:t>
            </a:r>
          </a:p>
          <a:p>
            <a:pPr>
              <a:defRPr sz="2000"/>
            </a:pPr>
            <a:r>
              <a:t>Получили практические рекомендации для подготовки</a:t>
            </a:r>
          </a:p>
          <a:p>
            <a:pPr>
              <a:defRPr sz="2000"/>
            </a:pPr>
            <a:r>
              <a:t>Удачи на экзамене!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