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FTTH 网络设计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新建FTTH工程：总分光比 1:64</a:t>
            </a:r>
          </a:p>
          <a:p>
            <a:r>
              <a:t>2栋高层楼宇住宅，每栋4单元，30层，每层6户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0" y="457200"/>
            <a:ext cx="1828800" cy="7315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OLT</a:t>
            </a:r>
          </a:p>
        </p:txBody>
      </p:sp>
      <p:sp>
        <p:nvSpPr>
          <p:cNvPr id="3" name="Rectangle 2"/>
          <p:cNvSpPr/>
          <p:nvPr/>
        </p:nvSpPr>
        <p:spPr>
          <a:xfrm>
            <a:off x="3657600" y="1828800"/>
            <a:ext cx="1828800" cy="7315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光节点 B2401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0" y="1188720"/>
            <a:ext cx="0" cy="64008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914400" y="3657600"/>
            <a:ext cx="1371600" cy="64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A栋 分光器</a:t>
            </a:r>
          </a:p>
          <a:p>
            <a:r>
              <a:t>1:64</a:t>
            </a:r>
          </a:p>
        </p:txBody>
      </p:sp>
      <p:cxnSp>
        <p:nvCxnSpPr>
          <p:cNvPr id="6" name="Connector 5"/>
          <p:cNvCxnSpPr/>
          <p:nvPr/>
        </p:nvCxnSpPr>
        <p:spPr>
          <a:xfrm flipH="1">
            <a:off x="1600200" y="2560320"/>
            <a:ext cx="2971800" cy="109728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657600" y="3657600"/>
            <a:ext cx="1371600" cy="64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B栋 分光器</a:t>
            </a:r>
          </a:p>
          <a:p>
            <a:r>
              <a:t>1:64</a:t>
            </a:r>
          </a:p>
        </p:txBody>
      </p:sp>
      <p:cxnSp>
        <p:nvCxnSpPr>
          <p:cNvPr id="8" name="Connector 7"/>
          <p:cNvCxnSpPr/>
          <p:nvPr/>
        </p:nvCxnSpPr>
        <p:spPr>
          <a:xfrm flipH="1">
            <a:off x="4343400" y="2560320"/>
            <a:ext cx="228600" cy="109728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400800" y="3657600"/>
            <a:ext cx="1371600" cy="64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C栋 分光器</a:t>
            </a:r>
          </a:p>
          <a:p>
            <a:r>
              <a:t>1:64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572000" y="2560320"/>
            <a:ext cx="2514600" cy="109728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