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 Rôle du DRH dans un Établissement Touristique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Rétablir et améliorer les relations internes et externes</a:t>
            </a:r>
          </a:p>
          <a:p>
            <a:r>
              <a:t>Optimisation de l’environnement de travail et relation client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1. 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Le DRH : garant des relations humaines internes et externes</a:t>
            </a:r>
          </a:p>
          <a:p>
            <a:r>
              <a:t>- Importance des relations professionnelles dans le tourisme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2. Diagnostic de la Situation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Relations internes : conflits, communication difficile, stress</a:t>
            </a:r>
          </a:p>
          <a:p>
            <a:r>
              <a:t>- Relations clients : insatisfaction, manque de fidélisation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3. Amélioration des Relations Internes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Communication et écoute active</a:t>
            </a:r>
          </a:p>
          <a:p>
            <a:r>
              <a:t>- Gestion des conflits et diversité culturelle</a:t>
            </a:r>
          </a:p>
          <a:p>
            <a:r>
              <a:t>- Motivation et bien-être des employés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4. Amélioration des Relations Clients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Formation à l’accueil et au service client</a:t>
            </a:r>
          </a:p>
          <a:p>
            <a:r>
              <a:t>- Personnalisation de l’expérience client</a:t>
            </a:r>
          </a:p>
          <a:p>
            <a:r>
              <a:t>- Gestion des réclamations et fidélisation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5. Étude de Cas : Le DRH en 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Présentation du personnage (nom, rôle, défis)</a:t>
            </a:r>
          </a:p>
          <a:p>
            <a:r>
              <a:t>- Cas pratiques et solutions mises en place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6. Outils et Supports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Graphiques et statistiques sur l’impact des relations</a:t>
            </a:r>
          </a:p>
          <a:p>
            <a:r>
              <a:t>- Bonnes pratiques sous forme de tableaux</a:t>
            </a:r>
          </a:p>
          <a:p>
            <a:r>
              <a:t>- Images et animations pour une présentation dynamique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Un DRH actif améliore l’environnement de travail et la satisfaction client</a:t>
            </a:r>
          </a:p>
          <a:p>
            <a:r>
              <a:t>- Une bonne gestion des relations favorise la réussite de l’établissement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