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Кітап оқуды насихаттау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Мектеп пен ауылдың ортақ мақсаттары мен жетістіктері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Кіріспе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Қазіргі таңда жаһандану мен технологияның әсері өскелең ұрпақтың рухани дамуына қауіп төндіруде.</a:t>
            </a:r>
          </a:p>
          <a:p>
            <a:r>
              <a:t>Ғалымдар 21 ғасырды «салт-дәстүрдің өлген ғасыры» деп сипаттайды.</a:t>
            </a:r>
          </a:p>
          <a:p>
            <a:r>
              <a:t>Кітап оқуға деген қызығушылық төмендеуде.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Бірінші байқау – «Білімнің қайнар бұлағы – кітап»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Мақсаты: патриотизм, парасаттылық, оқу мәдениетін дамыту</a:t>
            </a:r>
          </a:p>
          <a:p>
            <a:r>
              <a:t>- Аудан әкімінің қолдауымен өтті</a:t>
            </a:r>
          </a:p>
          <a:p>
            <a:r>
              <a:t>- 15 шығарма бойынша тест</a:t>
            </a:r>
          </a:p>
          <a:p>
            <a:r>
              <a:t>- Жүлдегерлер:</a:t>
            </a:r>
          </a:p>
          <a:p>
            <a:r>
              <a:t>  1-орын: Айбас Қарақат</a:t>
            </a:r>
          </a:p>
          <a:p>
            <a:r>
              <a:t>  2-орын: Жарас Динара</a:t>
            </a:r>
          </a:p>
          <a:p>
            <a:r>
              <a:t>  3-орын: Әбішова Жаннұр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Екінші байқау – «Өзбекәлі және мәдени майдан»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Мақсат: Өзбекәлі Жәнібектің еңбегін насихаттау</a:t>
            </a:r>
          </a:p>
          <a:p>
            <a:r>
              <a:t>- Ауыл әкімдігі, мектеп, «Зерек» орталығы ұйымдастырды</a:t>
            </a:r>
          </a:p>
          <a:p>
            <a:r>
              <a:t>- Ата-аналар мен тұрғындарды тарту</a:t>
            </a:r>
          </a:p>
          <a:p>
            <a:r>
              <a:t>- Жүлде қоры – 200 000 тг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Байқау барысы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Қатысушылар: әкім, директор, мұғалімдер, дәрігерлер, оқушылар</a:t>
            </a:r>
          </a:p>
          <a:p>
            <a:r>
              <a:t>- Қонақ: жыршы Фархат Оразов</a:t>
            </a:r>
          </a:p>
          <a:p>
            <a:r>
              <a:t>- Шаралар: жыр кеші, «Ақерке-Ақжайық» әні, «Текемет» биі</a:t>
            </a:r>
          </a:p>
          <a:p>
            <a:r>
              <a:t>- Кітап көрмесі өтті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Жүлдегерлер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 орын – Жазықпаева Сайра (80 000 тг)</a:t>
            </a:r>
          </a:p>
          <a:p>
            <a:r>
              <a:t>II орын – Галимова Назерке (60 000 тг)</a:t>
            </a:r>
          </a:p>
          <a:p>
            <a:r>
              <a:t>III орын – Рысқали Бақытгүл (30 000 тг)</a:t>
            </a:r>
          </a:p>
          <a:p>
            <a:r>
              <a:t>10 қатысушы – 3000 тг сертификат</a:t>
            </a:r>
          </a:p>
          <a:p>
            <a:r>
              <a:t>Қалғандары – Алғыс хат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Қорытынды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«Ұлы өзгеріс – кіші қадамнан басталады»</a:t>
            </a:r>
          </a:p>
          <a:p>
            <a:r>
              <a:t>«Бір іс – үлгі, үлгі – үрдіс, үрдіс – мәдениет»</a:t>
            </a:r>
          </a:p>
          <a:p>
            <a:r>
              <a:t>Кітап – тәрбие құралы</a:t>
            </a:r>
          </a:p>
          <a:p>
            <a:r>
              <a:t>Ата-ана – бірінші ұстаз</a:t>
            </a:r>
          </a:p>
          <a:p>
            <a:r>
              <a:t>Мектеп пен отбасының ынтымағы – оқу әдетінің негізі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Қорытынды сөз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Алмаз ауылындағы бұл бастама кітап оқуға деген қызығушылықты арттырып, рухани серпіліс берді.</a:t>
            </a:r>
          </a:p>
          <a:p>
            <a:r>
              <a:t>Бұл – бір ауылдың ғана емес, бүкіл қоғамға үлгі болатын іс.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