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Задание 10 ОГЭ по информатике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Разбор всех типов вопросов</a:t>
            </a:r>
          </a:p>
          <a:p>
            <a:r>
              <a:t>(«Объем информации»)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Суть задания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Определить объем информации, мощность алфавита или длину сообщения.</a:t>
            </a:r>
          </a:p>
          <a:p>
            <a:pPr>
              <a:defRPr sz="2000"/>
            </a:pPr>
            <a:r>
              <a:t>Используются формулы Шеннона и переводы единиц.</a:t>
            </a:r>
          </a:p>
          <a:p>
            <a:pPr>
              <a:defRPr sz="2000"/>
            </a:pPr>
            <a:r>
              <a:t>Часто проверяет умение работать с битами и байтами.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Базовые формулы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i = log₂ N  — информационный вес символа (в битах)</a:t>
            </a:r>
          </a:p>
          <a:p>
            <a:pPr>
              <a:defRPr sz="2000"/>
            </a:pPr>
            <a:r>
              <a:t>I = k · i   — общий объем информации</a:t>
            </a:r>
          </a:p>
          <a:p>
            <a:pPr>
              <a:defRPr sz="2000"/>
            </a:pPr>
            <a:r>
              <a:t>1 байт = 8 бит; 1 Кбайт = 1024 байт, 1 Мбайт = 1024 Кбайт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 1: Найти объем информации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Даны N и k.</a:t>
            </a:r>
          </a:p>
          <a:p>
            <a:pPr>
              <a:defRPr sz="2000"/>
            </a:pPr>
            <a:r>
              <a:t>Шаг 1: i = log₂ N.</a:t>
            </a:r>
          </a:p>
          <a:p>
            <a:pPr>
              <a:defRPr sz="2000"/>
            </a:pPr>
            <a:r>
              <a:t>Шаг 2: I = k · i.</a:t>
            </a:r>
          </a:p>
          <a:p>
            <a:pPr>
              <a:defRPr sz="2000"/>
            </a:pPr>
            <a:r>
              <a:t>Пример: N=64, k=256 → i=6 бит, I=1536 бит = 192 байт.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 2: Найти мощность алфавита (N)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Даны I и k.</a:t>
            </a:r>
          </a:p>
          <a:p>
            <a:pPr>
              <a:defRPr sz="2000"/>
            </a:pPr>
            <a:r>
              <a:t>i = I / k.</a:t>
            </a:r>
          </a:p>
          <a:p>
            <a:pPr>
              <a:defRPr sz="2000"/>
            </a:pPr>
            <a:r>
              <a:t>N = 2^i.</a:t>
            </a:r>
          </a:p>
          <a:p>
            <a:pPr>
              <a:defRPr sz="2000"/>
            </a:pPr>
            <a:r>
              <a:t>Пример: I=720 бит, k=40 → i=18 бит, N=2¹⁸=262 144 символов.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 3: Найти длину сообщения (k)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Даны I и N.</a:t>
            </a:r>
          </a:p>
          <a:p>
            <a:pPr>
              <a:defRPr sz="2000"/>
            </a:pPr>
            <a:r>
              <a:t>i = log₂ N.</a:t>
            </a:r>
          </a:p>
          <a:p>
            <a:pPr>
              <a:defRPr sz="2000"/>
            </a:pPr>
            <a:r>
              <a:t>k = I / i.</a:t>
            </a:r>
          </a:p>
          <a:p>
            <a:pPr>
              <a:defRPr sz="2000"/>
            </a:pPr>
            <a:r>
              <a:t>Пример: I=1 024 бит, N=32 → i=5 бит, k=204 символа.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 4: Найти длину кода символа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Даны I и k, либо I и N (при фикс. k).</a:t>
            </a:r>
          </a:p>
          <a:p>
            <a:pPr>
              <a:defRPr sz="2000"/>
            </a:pPr>
            <a:r>
              <a:t>i = I / k.</a:t>
            </a:r>
          </a:p>
          <a:p>
            <a:pPr>
              <a:defRPr sz="2000"/>
            </a:pPr>
            <a:r>
              <a:t>Пример: I=1 536 бит, k=256 → i=6 бит → N≤2⁶=64.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 5: Файловые размеры и переводы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Задание комбинируется с переводом в Кбайты/Мбайты.</a:t>
            </a:r>
          </a:p>
          <a:p>
            <a:pPr>
              <a:defRPr sz="2000"/>
            </a:pPr>
            <a:r>
              <a:t>Пример: Файл 800Кбайт, алфавит 256 символов. Сколько символов?</a:t>
            </a:r>
          </a:p>
          <a:p>
            <a:pPr>
              <a:defRPr sz="2000"/>
            </a:pPr>
            <a:r>
              <a:t>I=800·1024·8=6 553 600 бит, i=8 бит → k=819 200 символов.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Полезные степени двойки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2¹ = 2</a:t>
            </a:r>
          </a:p>
          <a:p>
            <a:pPr>
              <a:defRPr sz="2000"/>
            </a:pPr>
            <a:r>
              <a:t>2⁴ = 16</a:t>
            </a:r>
          </a:p>
          <a:p>
            <a:pPr>
              <a:defRPr sz="2000"/>
            </a:pPr>
            <a:r>
              <a:t>2⁵ = 32</a:t>
            </a:r>
          </a:p>
          <a:p>
            <a:pPr>
              <a:defRPr sz="2000"/>
            </a:pPr>
            <a:r>
              <a:t>2⁶ = 64</a:t>
            </a:r>
          </a:p>
          <a:p>
            <a:pPr>
              <a:defRPr sz="2000"/>
            </a:pPr>
            <a:r>
              <a:t>2⁷ = 128</a:t>
            </a:r>
          </a:p>
          <a:p>
            <a:pPr>
              <a:defRPr sz="2000"/>
            </a:pPr>
            <a:r>
              <a:t>2⁸ = 256</a:t>
            </a:r>
          </a:p>
          <a:p>
            <a:pPr>
              <a:defRPr sz="2000"/>
            </a:pPr>
            <a:r>
              <a:t>2¹⁰ = 1 024</a:t>
            </a:r>
          </a:p>
          <a:p>
            <a:pPr>
              <a:defRPr sz="2000"/>
            </a:pPr>
            <a:r>
              <a:t>2¹⁶ ≈ 65 536</a:t>
            </a:r>
          </a:p>
          <a:p>
            <a:pPr>
              <a:defRPr sz="2000"/>
            </a:pPr>
            <a:r>
              <a:t>2²⁰ ≈ 1 048 576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Частые ошибки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Путаница между битами и байтами.</a:t>
            </a:r>
          </a:p>
          <a:p>
            <a:pPr>
              <a:defRPr sz="2000"/>
            </a:pPr>
            <a:r>
              <a:t>Использование 1000 вместо 1024 при переводе.</a:t>
            </a:r>
          </a:p>
          <a:p>
            <a:pPr>
              <a:defRPr sz="2000"/>
            </a:pPr>
            <a:r>
              <a:t>Округление i до целого неверно без указания задания.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Практика (потренируйтесь!)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1) Алфавит 128 символов, длина 500 – найдите объем.</a:t>
            </a:r>
          </a:p>
          <a:p>
            <a:pPr>
              <a:defRPr sz="2000"/>
            </a:pPr>
            <a:r>
              <a:t>2) Сообщение занимает 256 байт, алфавит 32 – найдите k.</a:t>
            </a:r>
          </a:p>
          <a:p>
            <a:pPr>
              <a:defRPr sz="2000"/>
            </a:pPr>
            <a:r>
              <a:t>3) Объем 2 Мбайт, сколько символов при i=16 бит?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Успехов на экзамене!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000"/>
            </a:pPr>
            <a:r>
              <a:t>Тренируйтесь ежедневно.</a:t>
            </a:r>
          </a:p>
          <a:p>
            <a:pPr>
              <a:defRPr sz="2000"/>
            </a:pPr>
            <a:r>
              <a:t>Проверяйте единицы измерения.</a:t>
            </a:r>
          </a:p>
          <a:p>
            <a:pPr>
              <a:defRPr sz="2000"/>
            </a:pPr>
            <a:r>
              <a:t>Используйте таблицу степеней двойки.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